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7"/>
  </p:notesMasterIdLst>
  <p:sldIdLst>
    <p:sldId id="256" r:id="rId2"/>
    <p:sldId id="257" r:id="rId3"/>
    <p:sldId id="258" r:id="rId4"/>
    <p:sldId id="299" r:id="rId5"/>
    <p:sldId id="300" r:id="rId6"/>
    <p:sldId id="30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4B036614-25DF-4954-AD8C-1B6708A5F4E8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Agriculture</a:t>
          </a:r>
        </a:p>
      </dgm:t>
    </dgm:pt>
    <dgm:pt modelId="{71D4C128-C5A0-41B9-B76F-A19BDF3E889B}" type="parTrans" cxnId="{23C27B4B-B058-4FAE-888A-289AAC5AB6A1}">
      <dgm:prSet/>
      <dgm:spPr/>
      <dgm:t>
        <a:bodyPr/>
        <a:lstStyle/>
        <a:p>
          <a:endParaRPr lang="en-US"/>
        </a:p>
      </dgm:t>
    </dgm:pt>
    <dgm:pt modelId="{B2288241-A68D-47C7-B8FF-FD1F5D3B61FE}" type="sibTrans" cxnId="{23C27B4B-B058-4FAE-888A-289AAC5AB6A1}">
      <dgm:prSet/>
      <dgm:spPr/>
      <dgm:t>
        <a:bodyPr/>
        <a:lstStyle/>
        <a:p>
          <a:endParaRPr lang="en-US"/>
        </a:p>
      </dgm:t>
    </dgm:pt>
    <dgm:pt modelId="{16763B6F-6D70-43A3-BED6-B939673D5E5B}">
      <dgm:prSet phldrT="[Text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Environment</a:t>
          </a:r>
        </a:p>
      </dgm:t>
    </dgm:pt>
    <dgm:pt modelId="{D861C783-5706-438A-91AD-947D947D8F46}" type="parTrans" cxnId="{3979B444-7441-4805-8AFB-9F8C23FBE906}">
      <dgm:prSet/>
      <dgm:spPr/>
      <dgm:t>
        <a:bodyPr/>
        <a:lstStyle/>
        <a:p>
          <a:endParaRPr lang="en-US"/>
        </a:p>
      </dgm:t>
    </dgm:pt>
    <dgm:pt modelId="{788894E9-5335-4953-A948-4A3D6C64F4AA}" type="sibTrans" cxnId="{3979B444-7441-4805-8AFB-9F8C23FBE906}">
      <dgm:prSet/>
      <dgm:spPr/>
      <dgm:t>
        <a:bodyPr/>
        <a:lstStyle/>
        <a:p>
          <a:endParaRPr lang="en-US"/>
        </a:p>
      </dgm:t>
    </dgm:pt>
    <dgm:pt modelId="{2B34FAAB-3ADB-4C6F-AC1D-BE309B9A249E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B8D4301-2D66-4EC0-AC25-A905E3B40B36}" type="parTrans" cxnId="{0F33597B-07AC-4C4D-9B76-44F3FA0E9412}">
      <dgm:prSet/>
      <dgm:spPr/>
      <dgm:t>
        <a:bodyPr/>
        <a:lstStyle/>
        <a:p>
          <a:endParaRPr lang="en-US"/>
        </a:p>
      </dgm:t>
    </dgm:pt>
    <dgm:pt modelId="{5453D595-D428-4F26-A719-3FD1A14DB1E2}" type="sibTrans" cxnId="{0F33597B-07AC-4C4D-9B76-44F3FA0E9412}">
      <dgm:prSet/>
      <dgm:spPr/>
      <dgm:t>
        <a:bodyPr/>
        <a:lstStyle/>
        <a:p>
          <a:endParaRPr lang="en-US"/>
        </a:p>
      </dgm:t>
    </dgm:pt>
    <dgm:pt modelId="{74ABC482-7752-4D18-8710-3BB15C61BB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IR/Defense</a:t>
          </a:r>
        </a:p>
      </dgm:t>
    </dgm:pt>
    <dgm:pt modelId="{2C377C84-8307-44C2-8FA9-B02E1989FDD7}" type="parTrans" cxnId="{39553A0C-0D46-4DD1-A73A-6BA97F1E9D7C}">
      <dgm:prSet/>
      <dgm:spPr/>
      <dgm:t>
        <a:bodyPr/>
        <a:lstStyle/>
        <a:p>
          <a:endParaRPr lang="en-US"/>
        </a:p>
      </dgm:t>
    </dgm:pt>
    <dgm:pt modelId="{752387C4-7C60-4AAC-8841-199D092A6063}" type="sibTrans" cxnId="{39553A0C-0D46-4DD1-A73A-6BA97F1E9D7C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10" custScaleX="7683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10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B97AA850-B675-41B4-B7AF-8EE539D7D699}" type="pres">
      <dgm:prSet presAssocID="{4B036614-25DF-4954-AD8C-1B6708A5F4E8}" presName="composite" presStyleCnt="0"/>
      <dgm:spPr/>
    </dgm:pt>
    <dgm:pt modelId="{AB812404-46F2-482D-B4CC-1EC9489E90D1}" type="pres">
      <dgm:prSet presAssocID="{4B036614-25DF-4954-AD8C-1B6708A5F4E8}" presName="rect1" presStyleLbl="bgImgPlace1" presStyleIdx="1" presStyleCnt="1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14228CB-C661-4066-A882-CCB4A6E9E8AD}" type="pres">
      <dgm:prSet presAssocID="{4B036614-25DF-4954-AD8C-1B6708A5F4E8}" presName="wedgeRectCallout1" presStyleLbl="node1" presStyleIdx="1" presStyleCnt="10">
        <dgm:presLayoutVars>
          <dgm:bulletEnabled val="1"/>
        </dgm:presLayoutVars>
      </dgm:prSet>
      <dgm:spPr/>
    </dgm:pt>
    <dgm:pt modelId="{6FC1BD66-4DA7-4BDA-B3BD-F2D78B52A0C6}" type="pres">
      <dgm:prSet presAssocID="{B2288241-A68D-47C7-B8FF-FD1F5D3B61FE}" presName="sibTrans" presStyleCnt="0"/>
      <dgm:spPr/>
    </dgm:pt>
    <dgm:pt modelId="{60FBF1BF-485E-4ECE-A497-F87BA9BBB61E}" type="pres">
      <dgm:prSet presAssocID="{16763B6F-6D70-43A3-BED6-B939673D5E5B}" presName="composite" presStyleCnt="0"/>
      <dgm:spPr/>
    </dgm:pt>
    <dgm:pt modelId="{51056766-509C-4CA5-8AE1-09DC9D95FB53}" type="pres">
      <dgm:prSet presAssocID="{16763B6F-6D70-43A3-BED6-B939673D5E5B}" presName="rect1" presStyleLbl="bgImgPlace1" presStyleIdx="2" presStyleCnt="1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2B67E7-E128-47DD-9B55-E78D6B9D558C}" type="pres">
      <dgm:prSet presAssocID="{16763B6F-6D70-43A3-BED6-B939673D5E5B}" presName="wedgeRectCallout1" presStyleLbl="node1" presStyleIdx="2" presStyleCnt="10">
        <dgm:presLayoutVars>
          <dgm:bulletEnabled val="1"/>
        </dgm:presLayoutVars>
      </dgm:prSet>
      <dgm:spPr/>
    </dgm:pt>
    <dgm:pt modelId="{64A468BF-54FD-4401-BD7F-5CD453284171}" type="pres">
      <dgm:prSet presAssocID="{788894E9-5335-4953-A948-4A3D6C64F4AA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3" presStyleCnt="10" custScaleX="7551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3" presStyleCnt="10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4" presStyleCnt="10" custScaleX="7540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4" presStyleCnt="10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5" presStyleCnt="10" custScaleX="72010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5" presStyleCnt="10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9A274A12-4834-4728-8C57-7A0E5E4AB160}" type="pres">
      <dgm:prSet presAssocID="{2B34FAAB-3ADB-4C6F-AC1D-BE309B9A249E}" presName="composite" presStyleCnt="0"/>
      <dgm:spPr/>
    </dgm:pt>
    <dgm:pt modelId="{2DC53F4D-1C68-4E10-9E3D-AB151B13B13E}" type="pres">
      <dgm:prSet presAssocID="{2B34FAAB-3ADB-4C6F-AC1D-BE309B9A249E}" presName="rect1" presStyleLbl="bgImgPlace1" presStyleIdx="6" presStyleCnt="10" custScaleX="75063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2F5554-7CF4-4A1C-A33D-3CE2AB287580}" type="pres">
      <dgm:prSet presAssocID="{2B34FAAB-3ADB-4C6F-AC1D-BE309B9A249E}" presName="wedgeRectCallout1" presStyleLbl="node1" presStyleIdx="6" presStyleCnt="10">
        <dgm:presLayoutVars>
          <dgm:bulletEnabled val="1"/>
        </dgm:presLayoutVars>
      </dgm:prSet>
      <dgm:spPr/>
    </dgm:pt>
    <dgm:pt modelId="{D1BBCEF8-6BE3-42BB-B60E-19F4D03ED494}" type="pres">
      <dgm:prSet presAssocID="{5453D595-D428-4F26-A719-3FD1A14DB1E2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7" presStyleCnt="10" custScaleX="8468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7" presStyleCnt="10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8" presStyleCnt="10" custScaleX="7163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8" presStyleCnt="10">
        <dgm:presLayoutVars>
          <dgm:bulletEnabled val="1"/>
        </dgm:presLayoutVars>
      </dgm:prSet>
      <dgm:spPr/>
    </dgm:pt>
    <dgm:pt modelId="{8BE76A28-F391-4156-81CF-DF0CFD525640}" type="pres">
      <dgm:prSet presAssocID="{EE99B492-3898-4F03-9DE4-BE79BA17B733}" presName="sibTrans" presStyleCnt="0"/>
      <dgm:spPr/>
    </dgm:pt>
    <dgm:pt modelId="{513BAF32-72DF-4494-9EE2-E74322716F20}" type="pres">
      <dgm:prSet presAssocID="{74ABC482-7752-4D18-8710-3BB15C61BBAF}" presName="composite" presStyleCnt="0"/>
      <dgm:spPr/>
    </dgm:pt>
    <dgm:pt modelId="{F8B5120F-DF34-48E7-8638-FA166524F110}" type="pres">
      <dgm:prSet presAssocID="{74ABC482-7752-4D18-8710-3BB15C61BBAF}" presName="rect1" presStyleLbl="bgImgPlace1" presStyleIdx="9" presStyleCnt="10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E536399-18BC-499E-9CBF-D206C1FA014F}" type="pres">
      <dgm:prSet presAssocID="{74ABC482-7752-4D18-8710-3BB15C61BBAF}" presName="wedgeRectCallout1" presStyleLbl="node1" presStyleIdx="9" presStyleCnt="10">
        <dgm:presLayoutVars>
          <dgm:bulletEnabled val="1"/>
        </dgm:presLayoutVars>
      </dgm:prSet>
      <dgm:spPr/>
    </dgm:pt>
  </dgm:ptLst>
  <dgm:cxnLst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0F33597B-07AC-4C4D-9B76-44F3FA0E9412}" srcId="{0473F214-F2B4-44BE-BA2A-249A70CA1C85}" destId="{2B34FAAB-3ADB-4C6F-AC1D-BE309B9A249E}" srcOrd="6" destOrd="0" parTransId="{2B8D4301-2D66-4EC0-AC25-A905E3B40B36}" sibTransId="{5453D595-D428-4F26-A719-3FD1A14DB1E2}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816132F3-1BC0-45C5-8269-1359569249B9}" type="presOf" srcId="{4B036614-25DF-4954-AD8C-1B6708A5F4E8}" destId="{D14228CB-C661-4066-A882-CCB4A6E9E8AD}" srcOrd="0" destOrd="0" presId="urn:microsoft.com/office/officeart/2008/layout/BendingPictureCaptionList"/>
    <dgm:cxn modelId="{358D2EE2-ABF7-4AF9-A571-6092933E2AB6}" srcId="{0473F214-F2B4-44BE-BA2A-249A70CA1C85}" destId="{B34E22CC-9357-4CA5-997B-B814916C735E}" srcOrd="4" destOrd="0" parTransId="{D98007B2-602E-499C-9F83-8ECD7C062668}" sibTransId="{1993A9BA-164B-42E2-9E6E-EE26E7ECBC32}"/>
    <dgm:cxn modelId="{23C27B4B-B058-4FAE-888A-289AAC5AB6A1}" srcId="{0473F214-F2B4-44BE-BA2A-249A70CA1C85}" destId="{4B036614-25DF-4954-AD8C-1B6708A5F4E8}" srcOrd="1" destOrd="0" parTransId="{71D4C128-C5A0-41B9-B76F-A19BDF3E889B}" sibTransId="{B2288241-A68D-47C7-B8FF-FD1F5D3B61FE}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39553A0C-0D46-4DD1-A73A-6BA97F1E9D7C}" srcId="{0473F214-F2B4-44BE-BA2A-249A70CA1C85}" destId="{74ABC482-7752-4D18-8710-3BB15C61BBAF}" srcOrd="9" destOrd="0" parTransId="{2C377C84-8307-44C2-8FA9-B02E1989FDD7}" sibTransId="{752387C4-7C60-4AAC-8841-199D092A6063}"/>
    <dgm:cxn modelId="{A9D730A3-724A-4168-9B86-57A061AEB404}" type="presOf" srcId="{74ABC482-7752-4D18-8710-3BB15C61BBAF}" destId="{AE536399-18BC-499E-9CBF-D206C1FA014F}" srcOrd="0" destOrd="0" presId="urn:microsoft.com/office/officeart/2008/layout/BendingPictureCaptionList"/>
    <dgm:cxn modelId="{33FE564B-CC80-4EDA-9F8E-92EDB53B0248}" srcId="{0473F214-F2B4-44BE-BA2A-249A70CA1C85}" destId="{51FDE75F-003A-4E20-8660-D911E2FD7D41}" srcOrd="3" destOrd="0" parTransId="{9CB0225F-C2E0-4EB5-B2CA-E05C34E30132}" sibTransId="{CC0A8DE0-BBF4-4634-BD66-7A8897997E2A}"/>
    <dgm:cxn modelId="{F100E662-1A6E-4AF0-93BC-0FC704C3864F}" srcId="{0473F214-F2B4-44BE-BA2A-249A70CA1C85}" destId="{0F9F6B8B-265D-4D83-BADA-018412FFA7FC}" srcOrd="7" destOrd="0" parTransId="{0BAC5818-2C9E-4674-82A6-BD516B5192D8}" sibTransId="{40697C10-296E-437C-9CA0-AB0B9334DEAE}"/>
    <dgm:cxn modelId="{5DE7614D-064B-4F61-AACC-41A5C0A97B0E}" type="presOf" srcId="{2B34FAAB-3ADB-4C6F-AC1D-BE309B9A249E}" destId="{F62F5554-7CF4-4A1C-A33D-3CE2AB287580}" srcOrd="0" destOrd="0" presId="urn:microsoft.com/office/officeart/2008/layout/BendingPictureCaptionList"/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3979B444-7441-4805-8AFB-9F8C23FBE906}" srcId="{0473F214-F2B4-44BE-BA2A-249A70CA1C85}" destId="{16763B6F-6D70-43A3-BED6-B939673D5E5B}" srcOrd="2" destOrd="0" parTransId="{D861C783-5706-438A-91AD-947D947D8F46}" sibTransId="{788894E9-5335-4953-A948-4A3D6C64F4AA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8E524E08-70A8-49C0-B072-EB1521CE4404}" srcId="{0473F214-F2B4-44BE-BA2A-249A70CA1C85}" destId="{D082159F-66FC-4401-BFF0-7B4B5314D60E}" srcOrd="8" destOrd="0" parTransId="{C8AA1A77-7AAF-4F21-BC5E-4E927B00E340}" sibTransId="{EE99B492-3898-4F03-9DE4-BE79BA17B733}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94CA2A01-5740-4133-9280-E8EE2C1923D6}" type="presOf" srcId="{16763B6F-6D70-43A3-BED6-B939673D5E5B}" destId="{852B67E7-E128-47DD-9B55-E78D6B9D558C}" srcOrd="0" destOrd="0" presId="urn:microsoft.com/office/officeart/2008/layout/BendingPictureCaptionList"/>
    <dgm:cxn modelId="{C5C73A1F-F6E5-44E0-A0C7-78D4768DFD94}" srcId="{0473F214-F2B4-44BE-BA2A-249A70CA1C85}" destId="{3B21F56F-F94F-4BF7-A345-4BD1A930EEBB}" srcOrd="5" destOrd="0" parTransId="{1FFD0713-47AB-4656-9745-68E4B445BC54}" sibTransId="{5B30A84D-8393-4C75-A471-9FCA98768228}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2F0E62DE-2319-42CD-8C83-C0CFEAC28E46}" type="presParOf" srcId="{F2D4D0BC-D765-45A9-A347-3DD0A0282972}" destId="{B97AA850-B675-41B4-B7AF-8EE539D7D699}" srcOrd="2" destOrd="0" presId="urn:microsoft.com/office/officeart/2008/layout/BendingPictureCaptionList"/>
    <dgm:cxn modelId="{D8AB7638-CCF3-4214-A362-F4C66579F5E6}" type="presParOf" srcId="{B97AA850-B675-41B4-B7AF-8EE539D7D699}" destId="{AB812404-46F2-482D-B4CC-1EC9489E90D1}" srcOrd="0" destOrd="0" presId="urn:microsoft.com/office/officeart/2008/layout/BendingPictureCaptionList"/>
    <dgm:cxn modelId="{B1A1198E-5906-4741-AE85-31BD2403F8E9}" type="presParOf" srcId="{B97AA850-B675-41B4-B7AF-8EE539D7D699}" destId="{D14228CB-C661-4066-A882-CCB4A6E9E8AD}" srcOrd="1" destOrd="0" presId="urn:microsoft.com/office/officeart/2008/layout/BendingPictureCaptionList"/>
    <dgm:cxn modelId="{2211F3D5-8246-4294-97E7-50766A04B751}" type="presParOf" srcId="{F2D4D0BC-D765-45A9-A347-3DD0A0282972}" destId="{6FC1BD66-4DA7-4BDA-B3BD-F2D78B52A0C6}" srcOrd="3" destOrd="0" presId="urn:microsoft.com/office/officeart/2008/layout/BendingPictureCaptionList"/>
    <dgm:cxn modelId="{CF048CD3-2106-411F-B0E2-50D9DEE94F6A}" type="presParOf" srcId="{F2D4D0BC-D765-45A9-A347-3DD0A0282972}" destId="{60FBF1BF-485E-4ECE-A497-F87BA9BBB61E}" srcOrd="4" destOrd="0" presId="urn:microsoft.com/office/officeart/2008/layout/BendingPictureCaptionList"/>
    <dgm:cxn modelId="{22E20918-60B7-48A8-BAB5-948226BBC166}" type="presParOf" srcId="{60FBF1BF-485E-4ECE-A497-F87BA9BBB61E}" destId="{51056766-509C-4CA5-8AE1-09DC9D95FB53}" srcOrd="0" destOrd="0" presId="urn:microsoft.com/office/officeart/2008/layout/BendingPictureCaptionList"/>
    <dgm:cxn modelId="{DDFFF0EE-9B89-4600-A50D-0F6EDBD930EB}" type="presParOf" srcId="{60FBF1BF-485E-4ECE-A497-F87BA9BBB61E}" destId="{852B67E7-E128-47DD-9B55-E78D6B9D558C}" srcOrd="1" destOrd="0" presId="urn:microsoft.com/office/officeart/2008/layout/BendingPictureCaptionList"/>
    <dgm:cxn modelId="{7834CB8E-6E6D-4E4B-ABF6-3F2E38814099}" type="presParOf" srcId="{F2D4D0BC-D765-45A9-A347-3DD0A0282972}" destId="{64A468BF-54FD-4401-BD7F-5CD453284171}" srcOrd="5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6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7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8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9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10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11" destOrd="0" presId="urn:microsoft.com/office/officeart/2008/layout/BendingPictureCaptionList"/>
    <dgm:cxn modelId="{139DDACD-69C2-4A7A-BA9D-9629E47B5B72}" type="presParOf" srcId="{F2D4D0BC-D765-45A9-A347-3DD0A0282972}" destId="{9A274A12-4834-4728-8C57-7A0E5E4AB160}" srcOrd="12" destOrd="0" presId="urn:microsoft.com/office/officeart/2008/layout/BendingPictureCaptionList"/>
    <dgm:cxn modelId="{8CDAF3D3-10F0-4ADE-B8B2-E71E6D3705FB}" type="presParOf" srcId="{9A274A12-4834-4728-8C57-7A0E5E4AB160}" destId="{2DC53F4D-1C68-4E10-9E3D-AB151B13B13E}" srcOrd="0" destOrd="0" presId="urn:microsoft.com/office/officeart/2008/layout/BendingPictureCaptionList"/>
    <dgm:cxn modelId="{410A5AC2-9B16-4D16-B57D-B090A1B13766}" type="presParOf" srcId="{9A274A12-4834-4728-8C57-7A0E5E4AB160}" destId="{F62F5554-7CF4-4A1C-A33D-3CE2AB287580}" srcOrd="1" destOrd="0" presId="urn:microsoft.com/office/officeart/2008/layout/BendingPictureCaptionList"/>
    <dgm:cxn modelId="{02073DC0-BE33-4BAB-B85E-2DA54665600F}" type="presParOf" srcId="{F2D4D0BC-D765-45A9-A347-3DD0A0282972}" destId="{D1BBCEF8-6BE3-42BB-B60E-19F4D03ED494}" srcOrd="13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14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15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6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  <dgm:cxn modelId="{E9759DC1-F96E-46C8-A53C-D33402CC726A}" type="presParOf" srcId="{F2D4D0BC-D765-45A9-A347-3DD0A0282972}" destId="{8BE76A28-F391-4156-81CF-DF0CFD525640}" srcOrd="17" destOrd="0" presId="urn:microsoft.com/office/officeart/2008/layout/BendingPictureCaptionList"/>
    <dgm:cxn modelId="{F27335EB-9322-4CDF-B827-9CF5C6FA8DBF}" type="presParOf" srcId="{F2D4D0BC-D765-45A9-A347-3DD0A0282972}" destId="{513BAF32-72DF-4494-9EE2-E74322716F20}" srcOrd="18" destOrd="0" presId="urn:microsoft.com/office/officeart/2008/layout/BendingPictureCaptionList"/>
    <dgm:cxn modelId="{5BDD2406-68FE-4B82-A5F2-431EC8535A05}" type="presParOf" srcId="{513BAF32-72DF-4494-9EE2-E74322716F20}" destId="{F8B5120F-DF34-48E7-8638-FA166524F110}" srcOrd="0" destOrd="0" presId="urn:microsoft.com/office/officeart/2008/layout/BendingPictureCaptionList"/>
    <dgm:cxn modelId="{1175E632-FAD7-420A-8C2A-3ACCE71B2270}" type="presParOf" srcId="{513BAF32-72DF-4494-9EE2-E74322716F20}" destId="{AE536399-18BC-499E-9CBF-D206C1FA014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49D0CB-1BF0-413C-917C-8C6CBDC3CE3D}" type="doc">
      <dgm:prSet loTypeId="urn:microsoft.com/office/officeart/2008/layout/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78A4F5-BCDA-4881-BA4A-597B3A873D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Ancient-Medieval</a:t>
          </a:r>
        </a:p>
      </dgm:t>
    </dgm:pt>
    <dgm:pt modelId="{6263BCFF-228A-4921-9B87-7D8E227B71F6}" type="parTrans" cxnId="{4143D64B-23EC-4E9D-AD57-DD9F53A251DF}">
      <dgm:prSet/>
      <dgm:spPr/>
      <dgm:t>
        <a:bodyPr/>
        <a:lstStyle/>
        <a:p>
          <a:endParaRPr lang="en-US"/>
        </a:p>
      </dgm:t>
    </dgm:pt>
    <dgm:pt modelId="{7D24C56B-44B8-4813-881D-3FCDA805FFC6}" type="sibTrans" cxnId="{4143D64B-23EC-4E9D-AD57-DD9F53A251DF}">
      <dgm:prSet/>
      <dgm:spPr/>
      <dgm:t>
        <a:bodyPr/>
        <a:lstStyle/>
        <a:p>
          <a:endParaRPr lang="en-US"/>
        </a:p>
      </dgm:t>
    </dgm:pt>
    <dgm:pt modelId="{5F67309A-2AE1-4C30-8783-CE0E72CD2B06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F959B6AE-3A88-4248-ABF2-9C8AF3F6F467}" type="parTrans" cxnId="{C5184127-9E5D-43C1-B4CB-A0CF79EE370C}">
      <dgm:prSet/>
      <dgm:spPr/>
      <dgm:t>
        <a:bodyPr/>
        <a:lstStyle/>
        <a:p>
          <a:endParaRPr lang="en-US"/>
        </a:p>
      </dgm:t>
    </dgm:pt>
    <dgm:pt modelId="{7BB4052F-3A9B-4307-AC6D-5001413F7F38}" type="sibTrans" cxnId="{C5184127-9E5D-43C1-B4CB-A0CF79EE370C}">
      <dgm:prSet/>
      <dgm:spPr/>
      <dgm:t>
        <a:bodyPr/>
        <a:lstStyle/>
        <a:p>
          <a:endParaRPr lang="en-US"/>
        </a:p>
      </dgm:t>
    </dgm:pt>
    <dgm:pt modelId="{8D05209B-DCA0-4C2E-9689-BBC452B3E4E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Freedom Struggle</a:t>
          </a:r>
        </a:p>
      </dgm:t>
    </dgm:pt>
    <dgm:pt modelId="{FD2C6E91-0CF6-478B-B403-632B6D901C95}" type="parTrans" cxnId="{210A25BD-681F-4B6D-98EA-CB812C1C0655}">
      <dgm:prSet/>
      <dgm:spPr/>
      <dgm:t>
        <a:bodyPr/>
        <a:lstStyle/>
        <a:p>
          <a:endParaRPr lang="en-US"/>
        </a:p>
      </dgm:t>
    </dgm:pt>
    <dgm:pt modelId="{F0314B01-9C55-42E2-9987-9F789267ACA6}" type="sibTrans" cxnId="{210A25BD-681F-4B6D-98EA-CB812C1C0655}">
      <dgm:prSet/>
      <dgm:spPr/>
      <dgm:t>
        <a:bodyPr/>
        <a:lstStyle/>
        <a:p>
          <a:endParaRPr lang="en-US"/>
        </a:p>
      </dgm:t>
    </dgm:pt>
    <dgm:pt modelId="{5375F40D-325C-4F6C-A76D-6C19DA6F15A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Spectrum (Rajiv Ahir)</a:t>
          </a:r>
        </a:p>
      </dgm:t>
    </dgm:pt>
    <dgm:pt modelId="{E202D33B-0222-45D3-91DC-D1C90816F8F1}" type="parTrans" cxnId="{295DF653-F15B-49AF-BA9A-727A49073A90}">
      <dgm:prSet/>
      <dgm:spPr/>
      <dgm:t>
        <a:bodyPr/>
        <a:lstStyle/>
        <a:p>
          <a:endParaRPr lang="en-US"/>
        </a:p>
      </dgm:t>
    </dgm:pt>
    <dgm:pt modelId="{17AE4E4A-1ABD-422A-B993-8CECAB725CA4}" type="sibTrans" cxnId="{295DF653-F15B-49AF-BA9A-727A49073A90}">
      <dgm:prSet/>
      <dgm:spPr/>
      <dgm:t>
        <a:bodyPr/>
        <a:lstStyle/>
        <a:p>
          <a:endParaRPr lang="en-US"/>
        </a:p>
      </dgm:t>
    </dgm:pt>
    <dgm:pt modelId="{FEA1E23E-8C46-4E27-966B-F37B326046D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7A42D1EF-8990-4165-A95C-448505350EA6}" type="parTrans" cxnId="{0F546F59-0637-4412-A9F1-6CD4785EA8C3}">
      <dgm:prSet/>
      <dgm:spPr/>
      <dgm:t>
        <a:bodyPr/>
        <a:lstStyle/>
        <a:p>
          <a:endParaRPr lang="en-US"/>
        </a:p>
      </dgm:t>
    </dgm:pt>
    <dgm:pt modelId="{471DF7D8-783D-4F7C-9855-0AA742878B71}" type="sibTrans" cxnId="{0F546F59-0637-4412-A9F1-6CD4785EA8C3}">
      <dgm:prSet/>
      <dgm:spPr/>
      <dgm:t>
        <a:bodyPr/>
        <a:lstStyle/>
        <a:p>
          <a:endParaRPr lang="en-US"/>
        </a:p>
      </dgm:t>
    </dgm:pt>
    <dgm:pt modelId="{44D293F4-3DDD-4EA4-BF96-ED586140E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Later for Mains</a:t>
          </a:r>
        </a:p>
      </dgm:t>
    </dgm:pt>
    <dgm:pt modelId="{BE38B773-53C4-4EB5-B715-749324CEC457}" type="parTrans" cxnId="{94291E40-AEDB-4051-8F79-7AF9B59663AF}">
      <dgm:prSet/>
      <dgm:spPr/>
      <dgm:t>
        <a:bodyPr/>
        <a:lstStyle/>
        <a:p>
          <a:endParaRPr lang="en-US"/>
        </a:p>
      </dgm:t>
    </dgm:pt>
    <dgm:pt modelId="{99E45A12-F736-434E-BD33-55BC64DE793B}" type="sibTrans" cxnId="{94291E40-AEDB-4051-8F79-7AF9B59663AF}">
      <dgm:prSet/>
      <dgm:spPr/>
      <dgm:t>
        <a:bodyPr/>
        <a:lstStyle/>
        <a:p>
          <a:endParaRPr lang="en-US"/>
        </a:p>
      </dgm:t>
    </dgm:pt>
    <dgm:pt modelId="{522A29BF-11D9-44BC-8033-ABC19C6B83F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World History</a:t>
          </a:r>
        </a:p>
      </dgm:t>
    </dgm:pt>
    <dgm:pt modelId="{5036AB64-B0D8-47FA-B622-EE7D6DEB42C1}" type="parTrans" cxnId="{030B40EA-26C3-40F0-908B-98117EB2A1EB}">
      <dgm:prSet/>
      <dgm:spPr/>
      <dgm:t>
        <a:bodyPr/>
        <a:lstStyle/>
        <a:p>
          <a:endParaRPr lang="en-US"/>
        </a:p>
      </dgm:t>
    </dgm:pt>
    <dgm:pt modelId="{70BE05A8-81C6-4094-84E2-9199EDE178B5}" type="sibTrans" cxnId="{030B40EA-26C3-40F0-908B-98117EB2A1EB}">
      <dgm:prSet/>
      <dgm:spPr/>
      <dgm:t>
        <a:bodyPr/>
        <a:lstStyle/>
        <a:p>
          <a:endParaRPr lang="en-US"/>
        </a:p>
      </dgm:t>
    </dgm:pt>
    <dgm:pt modelId="{3103EE60-1B31-461F-B5DF-42252E22F7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India since independence</a:t>
          </a:r>
        </a:p>
      </dgm:t>
    </dgm:pt>
    <dgm:pt modelId="{2B23C0B1-B47E-4CE2-86FC-B5A4CDE8586F}" type="parTrans" cxnId="{6671E352-52B9-493D-A961-BD7657F13D63}">
      <dgm:prSet/>
      <dgm:spPr/>
      <dgm:t>
        <a:bodyPr/>
        <a:lstStyle/>
        <a:p>
          <a:endParaRPr lang="en-US"/>
        </a:p>
      </dgm:t>
    </dgm:pt>
    <dgm:pt modelId="{E34C3CB3-891B-4AEA-920A-C8BC99FB2F19}" type="sibTrans" cxnId="{6671E352-52B9-493D-A961-BD7657F13D63}">
      <dgm:prSet/>
      <dgm:spPr/>
      <dgm:t>
        <a:bodyPr/>
        <a:lstStyle/>
        <a:p>
          <a:endParaRPr lang="en-US"/>
        </a:p>
      </dgm:t>
    </dgm:pt>
    <dgm:pt modelId="{8FCA8B58-1E70-4144-BDA2-DB3DB41CC2B1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TN</a:t>
          </a:r>
        </a:p>
      </dgm:t>
    </dgm:pt>
    <dgm:pt modelId="{C5A3835A-386F-48E2-BD99-FE34B38F4695}" type="parTrans" cxnId="{08480F1F-3467-43AC-8843-2077A576C613}">
      <dgm:prSet/>
      <dgm:spPr/>
      <dgm:t>
        <a:bodyPr/>
        <a:lstStyle/>
        <a:p>
          <a:endParaRPr lang="en-US"/>
        </a:p>
      </dgm:t>
    </dgm:pt>
    <dgm:pt modelId="{C775958C-9211-47D4-A568-8B2529947709}" type="sibTrans" cxnId="{08480F1F-3467-43AC-8843-2077A576C613}">
      <dgm:prSet/>
      <dgm:spPr/>
      <dgm:t>
        <a:bodyPr/>
        <a:lstStyle/>
        <a:p>
          <a:endParaRPr lang="en-US"/>
        </a:p>
      </dgm:t>
    </dgm:pt>
    <dgm:pt modelId="{E02BD823-4791-4E4C-9F1E-B390A1B0AB6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TN (entry of Euro)</a:t>
          </a:r>
        </a:p>
      </dgm:t>
    </dgm:pt>
    <dgm:pt modelId="{03D2FAA6-C7FC-4CFC-A012-9A6FFDCF8838}" type="parTrans" cxnId="{F068DC88-8B53-4F20-AB4A-67A5D78D2FA6}">
      <dgm:prSet/>
      <dgm:spPr/>
      <dgm:t>
        <a:bodyPr/>
        <a:lstStyle/>
        <a:p>
          <a:endParaRPr lang="en-US"/>
        </a:p>
      </dgm:t>
    </dgm:pt>
    <dgm:pt modelId="{A9AE2775-AFBD-4C4B-8804-5871550879A1}" type="sibTrans" cxnId="{F068DC88-8B53-4F20-AB4A-67A5D78D2FA6}">
      <dgm:prSet/>
      <dgm:spPr/>
      <dgm:t>
        <a:bodyPr/>
        <a:lstStyle/>
        <a:p>
          <a:endParaRPr lang="en-US"/>
        </a:p>
      </dgm:t>
    </dgm:pt>
    <dgm:pt modelId="{5B546222-54DD-40BB-ACE2-F610B8E432F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Bipan</a:t>
          </a:r>
          <a:r>
            <a:rPr lang="en-US" dirty="0">
              <a:latin typeface="Franklin Gothic Medium Cond" panose="020B0606030402020204" pitchFamily="34" charset="0"/>
            </a:rPr>
            <a:t> Chandra</a:t>
          </a:r>
        </a:p>
      </dgm:t>
    </dgm:pt>
    <dgm:pt modelId="{36A883BB-5CE0-475D-BBB6-F32BB30EC85F}" type="parTrans" cxnId="{2044F52A-47F5-4BA0-A461-842AC77281E8}">
      <dgm:prSet/>
      <dgm:spPr/>
      <dgm:t>
        <a:bodyPr/>
        <a:lstStyle/>
        <a:p>
          <a:endParaRPr lang="en-US"/>
        </a:p>
      </dgm:t>
    </dgm:pt>
    <dgm:pt modelId="{8A7B4434-9B9F-47F7-B794-E8BE208DA7B9}" type="sibTrans" cxnId="{2044F52A-47F5-4BA0-A461-842AC77281E8}">
      <dgm:prSet/>
      <dgm:spPr/>
      <dgm:t>
        <a:bodyPr/>
        <a:lstStyle/>
        <a:p>
          <a:endParaRPr lang="en-US"/>
        </a:p>
      </dgm:t>
    </dgm:pt>
    <dgm:pt modelId="{E6169C9F-87D0-4381-A97A-21FBDAE38FA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8F14B0D-F60F-470F-AB23-DE4A07CED20A}" type="parTrans" cxnId="{8A9CF840-571D-40D7-BA2C-0204FB33E1C2}">
      <dgm:prSet/>
      <dgm:spPr/>
      <dgm:t>
        <a:bodyPr/>
        <a:lstStyle/>
        <a:p>
          <a:endParaRPr lang="en-US"/>
        </a:p>
      </dgm:t>
    </dgm:pt>
    <dgm:pt modelId="{D7938085-0638-4D35-9ABF-B7E72878AACD}" type="sibTrans" cxnId="{8A9CF840-571D-40D7-BA2C-0204FB33E1C2}">
      <dgm:prSet/>
      <dgm:spPr/>
      <dgm:t>
        <a:bodyPr/>
        <a:lstStyle/>
        <a:p>
          <a:endParaRPr lang="en-US"/>
        </a:p>
      </dgm:t>
    </dgm:pt>
    <dgm:pt modelId="{0CF974F3-7AC7-4BC0-A391-503809345EC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NIOS, New NCERT</a:t>
          </a:r>
        </a:p>
      </dgm:t>
    </dgm:pt>
    <dgm:pt modelId="{67C918C7-0FC0-48D5-BD37-0CF9FD98355F}" type="parTrans" cxnId="{908ACE23-A9D7-4B05-86DF-C93BD90A6EF4}">
      <dgm:prSet/>
      <dgm:spPr/>
      <dgm:t>
        <a:bodyPr/>
        <a:lstStyle/>
        <a:p>
          <a:endParaRPr lang="en-US"/>
        </a:p>
      </dgm:t>
    </dgm:pt>
    <dgm:pt modelId="{9E700655-FE4A-435F-ABCC-0FF4EAD1EDB7}" type="sibTrans" cxnId="{908ACE23-A9D7-4B05-86DF-C93BD90A6EF4}">
      <dgm:prSet/>
      <dgm:spPr/>
      <dgm:t>
        <a:bodyPr/>
        <a:lstStyle/>
        <a:p>
          <a:endParaRPr lang="en-US"/>
        </a:p>
      </dgm:t>
    </dgm:pt>
    <dgm:pt modelId="{5E710E47-0152-4089-BC54-37804C2A8B5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Ishani</a:t>
          </a:r>
          <a:r>
            <a:rPr lang="en-US" dirty="0">
              <a:latin typeface="Franklin Gothic Medium Cond" panose="020B0606030402020204" pitchFamily="34" charset="0"/>
            </a:rPr>
            <a:t> Pandya (</a:t>
          </a:r>
          <a:r>
            <a:rPr lang="en-US" dirty="0" err="1">
              <a:latin typeface="Franklin Gothic Medium Cond" panose="020B0606030402020204" pitchFamily="34" charset="0"/>
            </a:rPr>
            <a:t>Youtube</a:t>
          </a:r>
          <a:r>
            <a:rPr lang="en-US" dirty="0">
              <a:latin typeface="Franklin Gothic Medium Cond" panose="020B0606030402020204" pitchFamily="34" charset="0"/>
            </a:rPr>
            <a:t>)</a:t>
          </a:r>
        </a:p>
      </dgm:t>
    </dgm:pt>
    <dgm:pt modelId="{A042E8C3-8A64-4B0A-99A0-C2555F9651A1}" type="parTrans" cxnId="{79E12FD2-A4BF-4AF9-B6DF-CA4B598DC2F2}">
      <dgm:prSet/>
      <dgm:spPr/>
      <dgm:t>
        <a:bodyPr/>
        <a:lstStyle/>
        <a:p>
          <a:endParaRPr lang="en-US"/>
        </a:p>
      </dgm:t>
    </dgm:pt>
    <dgm:pt modelId="{17128C74-C9C8-4EC7-9956-091786EA463B}" type="sibTrans" cxnId="{79E12FD2-A4BF-4AF9-B6DF-CA4B598DC2F2}">
      <dgm:prSet/>
      <dgm:spPr/>
      <dgm:t>
        <a:bodyPr/>
        <a:lstStyle/>
        <a:p>
          <a:endParaRPr lang="en-US"/>
        </a:p>
      </dgm:t>
    </dgm:pt>
    <dgm:pt modelId="{FF99301D-C029-4FDB-BF3A-4750A5AC26B6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New NCERT</a:t>
          </a:r>
        </a:p>
      </dgm:t>
    </dgm:pt>
    <dgm:pt modelId="{4166F3FB-ADE0-4715-8DCE-33C6347A6672}" type="parTrans" cxnId="{5221D13D-1D52-4092-921D-B6C3AF72A644}">
      <dgm:prSet/>
      <dgm:spPr/>
      <dgm:t>
        <a:bodyPr/>
        <a:lstStyle/>
        <a:p>
          <a:endParaRPr lang="en-US"/>
        </a:p>
      </dgm:t>
    </dgm:pt>
    <dgm:pt modelId="{602AF16E-28D0-47DF-9AE5-D2401DC88C32}" type="sibTrans" cxnId="{5221D13D-1D52-4092-921D-B6C3AF72A644}">
      <dgm:prSet/>
      <dgm:spPr/>
      <dgm:t>
        <a:bodyPr/>
        <a:lstStyle/>
        <a:p>
          <a:endParaRPr lang="en-US"/>
        </a:p>
      </dgm:t>
    </dgm:pt>
    <dgm:pt modelId="{3ED5459A-1764-4487-B640-2EA6BB30FFA2}" type="pres">
      <dgm:prSet presAssocID="{3149D0CB-1BF0-413C-917C-8C6CBDC3CE3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222A1EA1-3F7D-4AD0-B432-FFAB8D33B02A}" type="pres">
      <dgm:prSet presAssocID="{E6169C9F-87D0-4381-A97A-21FBDAE38FAB}" presName="composite" presStyleCnt="0"/>
      <dgm:spPr/>
    </dgm:pt>
    <dgm:pt modelId="{29D34933-404E-4A0D-A2BC-3EE086D2CF39}" type="pres">
      <dgm:prSet presAssocID="{E6169C9F-87D0-4381-A97A-21FBDAE38FAB}" presName="Image" presStyleLbl="alignNode1" presStyleIdx="0" presStyleCnt="4" custScaleX="8699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71A9C69-F51F-4AF7-86F4-E71D1C840F0E}" type="pres">
      <dgm:prSet presAssocID="{E6169C9F-87D0-4381-A97A-21FBDAE38FAB}" presName="Accent" presStyleLbl="parChTrans1D1" presStyleIdx="0" presStyleCnt="4"/>
      <dgm:spPr/>
    </dgm:pt>
    <dgm:pt modelId="{F62E7A3E-B09D-4BCB-8CBE-987F13F82A23}" type="pres">
      <dgm:prSet presAssocID="{E6169C9F-87D0-4381-A97A-21FBDAE38FAB}" presName="Paren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9622A66-ACB9-4769-85A3-37E88781ECDE}" type="pres">
      <dgm:prSet presAssocID="{D7938085-0638-4D35-9ABF-B7E72878AACD}" presName="sibTrans" presStyleCnt="0"/>
      <dgm:spPr/>
    </dgm:pt>
    <dgm:pt modelId="{508F65F9-BF0A-4EFB-A29D-286FD5821BC1}" type="pres">
      <dgm:prSet presAssocID="{0578A4F5-BCDA-4881-BA4A-597B3A873D0E}" presName="composite" presStyleCnt="0"/>
      <dgm:spPr/>
    </dgm:pt>
    <dgm:pt modelId="{0C372961-0E7F-4B42-8559-9151F7B7917A}" type="pres">
      <dgm:prSet presAssocID="{0578A4F5-BCDA-4881-BA4A-597B3A873D0E}" presName="Image" presStyleLbl="alignNode1" presStyleIdx="1" presStyleCnt="4" custScaleX="7038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C590A85-ECF0-4722-9192-20F8765E38E0}" type="pres">
      <dgm:prSet presAssocID="{0578A4F5-BCDA-4881-BA4A-597B3A873D0E}" presName="Accent" presStyleLbl="parChTrans1D1" presStyleIdx="1" presStyleCnt="4"/>
      <dgm:spPr/>
    </dgm:pt>
    <dgm:pt modelId="{D6F9F298-AE1C-44CB-9510-BC33AC1B5F66}" type="pres">
      <dgm:prSet presAssocID="{0578A4F5-BCDA-4881-BA4A-597B3A873D0E}" presName="Paren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A507532-20BD-4803-87D6-27B751BAC00E}" type="pres">
      <dgm:prSet presAssocID="{7D24C56B-44B8-4813-881D-3FCDA805FFC6}" presName="sibTrans" presStyleCnt="0"/>
      <dgm:spPr/>
    </dgm:pt>
    <dgm:pt modelId="{784CFBE3-3A18-4F5D-8699-294F214E4B40}" type="pres">
      <dgm:prSet presAssocID="{8D05209B-DCA0-4C2E-9689-BBC452B3E4E3}" presName="composite" presStyleCnt="0"/>
      <dgm:spPr/>
    </dgm:pt>
    <dgm:pt modelId="{7E864C76-EF5E-4D40-871B-AE38F0346FCD}" type="pres">
      <dgm:prSet presAssocID="{8D05209B-DCA0-4C2E-9689-BBC452B3E4E3}" presName="Image" presStyleLbl="alignNode1" presStyleIdx="2" presStyleCnt="4" custScaleX="7219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12519F2-AB99-4CF1-B18B-0A8E832A02F9}" type="pres">
      <dgm:prSet presAssocID="{8D05209B-DCA0-4C2E-9689-BBC452B3E4E3}" presName="Accent" presStyleLbl="parChTrans1D1" presStyleIdx="2" presStyleCnt="4"/>
      <dgm:spPr/>
    </dgm:pt>
    <dgm:pt modelId="{62128FC4-F230-4825-8420-EF3C19339AB9}" type="pres">
      <dgm:prSet presAssocID="{8D05209B-DCA0-4C2E-9689-BBC452B3E4E3}" presName="Paren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D8D4D41-56DF-43E0-B8B1-08124C1D33DF}" type="pres">
      <dgm:prSet presAssocID="{F0314B01-9C55-42E2-9987-9F789267ACA6}" presName="sibTrans" presStyleCnt="0"/>
      <dgm:spPr/>
    </dgm:pt>
    <dgm:pt modelId="{4CAAAD9E-6F59-45AE-8F58-C6DA3775E343}" type="pres">
      <dgm:prSet presAssocID="{44D293F4-3DDD-4EA4-BF96-ED586140E35E}" presName="composite" presStyleCnt="0"/>
      <dgm:spPr/>
    </dgm:pt>
    <dgm:pt modelId="{4E863C56-3DCB-409D-A12A-BDDE0DB8A7EA}" type="pres">
      <dgm:prSet presAssocID="{44D293F4-3DDD-4EA4-BF96-ED586140E35E}" presName="Image" presStyleLbl="alignNode1" presStyleIdx="3" presStyleCnt="4" custScaleX="7243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77C1C2F-E38C-40A5-90D3-7D3CFD1041F6}" type="pres">
      <dgm:prSet presAssocID="{44D293F4-3DDD-4EA4-BF96-ED586140E35E}" presName="Accent" presStyleLbl="parChTrans1D1" presStyleIdx="3" presStyleCnt="4"/>
      <dgm:spPr/>
    </dgm:pt>
    <dgm:pt modelId="{251E768E-CF7B-494D-A9BA-7E5D6CEA59DD}" type="pres">
      <dgm:prSet presAssocID="{44D293F4-3DDD-4EA4-BF96-ED586140E35E}" presName="Paren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C357EF-73D0-499D-BBC8-FDBBE4A90983}" type="presOf" srcId="{5F67309A-2AE1-4C30-8783-CE0E72CD2B06}" destId="{D6F9F298-AE1C-44CB-9510-BC33AC1B5F66}" srcOrd="0" destOrd="1" presId="urn:microsoft.com/office/officeart/2008/layout/PictureLineup"/>
    <dgm:cxn modelId="{08480F1F-3467-43AC-8843-2077A576C613}" srcId="{0578A4F5-BCDA-4881-BA4A-597B3A873D0E}" destId="{8FCA8B58-1E70-4144-BDA2-DB3DB41CC2B1}" srcOrd="1" destOrd="0" parTransId="{C5A3835A-386F-48E2-BD99-FE34B38F4695}" sibTransId="{C775958C-9211-47D4-A568-8B2529947709}"/>
    <dgm:cxn modelId="{AD94707E-00EA-4169-A14D-97E84C34BFE0}" type="presOf" srcId="{5E710E47-0152-4089-BC54-37804C2A8B50}" destId="{F62E7A3E-B09D-4BCB-8CBE-987F13F82A23}" srcOrd="0" destOrd="2" presId="urn:microsoft.com/office/officeart/2008/layout/PictureLineup"/>
    <dgm:cxn modelId="{BF410373-938C-4928-9215-D1FA18086CBF}" type="presOf" srcId="{FF99301D-C029-4FDB-BF3A-4750A5AC26B6}" destId="{D6F9F298-AE1C-44CB-9510-BC33AC1B5F66}" srcOrd="0" destOrd="3" presId="urn:microsoft.com/office/officeart/2008/layout/PictureLineup"/>
    <dgm:cxn modelId="{977DAC1E-328F-419B-9345-9F6266884F73}" type="presOf" srcId="{5B546222-54DD-40BB-ACE2-F610B8E432F9}" destId="{62128FC4-F230-4825-8420-EF3C19339AB9}" srcOrd="0" destOrd="4" presId="urn:microsoft.com/office/officeart/2008/layout/PictureLineup"/>
    <dgm:cxn modelId="{5F948276-E09F-4258-870F-76372FB6A3F9}" type="presOf" srcId="{0CF974F3-7AC7-4BC0-A391-503809345ECA}" destId="{F62E7A3E-B09D-4BCB-8CBE-987F13F82A23}" srcOrd="0" destOrd="1" presId="urn:microsoft.com/office/officeart/2008/layout/PictureLineup"/>
    <dgm:cxn modelId="{0F546F59-0637-4412-A9F1-6CD4785EA8C3}" srcId="{8D05209B-DCA0-4C2E-9689-BBC452B3E4E3}" destId="{FEA1E23E-8C46-4E27-966B-F37B326046DF}" srcOrd="1" destOrd="0" parTransId="{7A42D1EF-8990-4165-A95C-448505350EA6}" sibTransId="{471DF7D8-783D-4F7C-9855-0AA742878B71}"/>
    <dgm:cxn modelId="{8A9CF840-571D-40D7-BA2C-0204FB33E1C2}" srcId="{3149D0CB-1BF0-413C-917C-8C6CBDC3CE3D}" destId="{E6169C9F-87D0-4381-A97A-21FBDAE38FAB}" srcOrd="0" destOrd="0" parTransId="{28F14B0D-F60F-470F-AB23-DE4A07CED20A}" sibTransId="{D7938085-0638-4D35-9ABF-B7E72878AACD}"/>
    <dgm:cxn modelId="{210A25BD-681F-4B6D-98EA-CB812C1C0655}" srcId="{3149D0CB-1BF0-413C-917C-8C6CBDC3CE3D}" destId="{8D05209B-DCA0-4C2E-9689-BBC452B3E4E3}" srcOrd="2" destOrd="0" parTransId="{FD2C6E91-0CF6-478B-B403-632B6D901C95}" sibTransId="{F0314B01-9C55-42E2-9987-9F789267ACA6}"/>
    <dgm:cxn modelId="{37643205-DDEF-4FD3-890F-6FA29AEAAF77}" type="presOf" srcId="{8D05209B-DCA0-4C2E-9689-BBC452B3E4E3}" destId="{62128FC4-F230-4825-8420-EF3C19339AB9}" srcOrd="0" destOrd="0" presId="urn:microsoft.com/office/officeart/2008/layout/PictureLineup"/>
    <dgm:cxn modelId="{E00070C2-5417-42CB-A5DB-E941ADE9ED25}" type="presOf" srcId="{3103EE60-1B31-461F-B5DF-42252E22F785}" destId="{251E768E-CF7B-494D-A9BA-7E5D6CEA59DD}" srcOrd="0" destOrd="2" presId="urn:microsoft.com/office/officeart/2008/layout/PictureLineup"/>
    <dgm:cxn modelId="{295DF653-F15B-49AF-BA9A-727A49073A90}" srcId="{8D05209B-DCA0-4C2E-9689-BBC452B3E4E3}" destId="{5375F40D-325C-4F6C-A76D-6C19DA6F15AA}" srcOrd="2" destOrd="0" parTransId="{E202D33B-0222-45D3-91DC-D1C90816F8F1}" sibTransId="{17AE4E4A-1ABD-422A-B993-8CECAB725CA4}"/>
    <dgm:cxn modelId="{3F57013B-708D-4AC6-BA65-F8509BD61F65}" type="presOf" srcId="{8FCA8B58-1E70-4144-BDA2-DB3DB41CC2B1}" destId="{D6F9F298-AE1C-44CB-9510-BC33AC1B5F66}" srcOrd="0" destOrd="2" presId="urn:microsoft.com/office/officeart/2008/layout/PictureLineup"/>
    <dgm:cxn modelId="{AE3F1D9E-EB54-4837-8E91-ED0ACF22C12D}" type="presOf" srcId="{522A29BF-11D9-44BC-8033-ABC19C6B83F1}" destId="{251E768E-CF7B-494D-A9BA-7E5D6CEA59DD}" srcOrd="0" destOrd="1" presId="urn:microsoft.com/office/officeart/2008/layout/PictureLineup"/>
    <dgm:cxn modelId="{4143D64B-23EC-4E9D-AD57-DD9F53A251DF}" srcId="{3149D0CB-1BF0-413C-917C-8C6CBDC3CE3D}" destId="{0578A4F5-BCDA-4881-BA4A-597B3A873D0E}" srcOrd="1" destOrd="0" parTransId="{6263BCFF-228A-4921-9B87-7D8E227B71F6}" sibTransId="{7D24C56B-44B8-4813-881D-3FCDA805FFC6}"/>
    <dgm:cxn modelId="{F068DC88-8B53-4F20-AB4A-67A5D78D2FA6}" srcId="{8D05209B-DCA0-4C2E-9689-BBC452B3E4E3}" destId="{E02BD823-4791-4E4C-9F1E-B390A1B0AB69}" srcOrd="0" destOrd="0" parTransId="{03D2FAA6-C7FC-4CFC-A012-9A6FFDCF8838}" sibTransId="{A9AE2775-AFBD-4C4B-8804-5871550879A1}"/>
    <dgm:cxn modelId="{39CDCF4C-94D6-4E76-B179-93E3903FDAB5}" type="presOf" srcId="{44D293F4-3DDD-4EA4-BF96-ED586140E35E}" destId="{251E768E-CF7B-494D-A9BA-7E5D6CEA59DD}" srcOrd="0" destOrd="0" presId="urn:microsoft.com/office/officeart/2008/layout/PictureLineup"/>
    <dgm:cxn modelId="{10AA6676-9E6C-4C96-A951-2C8DD23DBA2C}" type="presOf" srcId="{FEA1E23E-8C46-4E27-966B-F37B326046DF}" destId="{62128FC4-F230-4825-8420-EF3C19339AB9}" srcOrd="0" destOrd="2" presId="urn:microsoft.com/office/officeart/2008/layout/PictureLineup"/>
    <dgm:cxn modelId="{94291E40-AEDB-4051-8F79-7AF9B59663AF}" srcId="{3149D0CB-1BF0-413C-917C-8C6CBDC3CE3D}" destId="{44D293F4-3DDD-4EA4-BF96-ED586140E35E}" srcOrd="3" destOrd="0" parTransId="{BE38B773-53C4-4EB5-B715-749324CEC457}" sibTransId="{99E45A12-F736-434E-BD33-55BC64DE793B}"/>
    <dgm:cxn modelId="{908ACE23-A9D7-4B05-86DF-C93BD90A6EF4}" srcId="{E6169C9F-87D0-4381-A97A-21FBDAE38FAB}" destId="{0CF974F3-7AC7-4BC0-A391-503809345ECA}" srcOrd="0" destOrd="0" parTransId="{67C918C7-0FC0-48D5-BD37-0CF9FD98355F}" sibTransId="{9E700655-FE4A-435F-ABCC-0FF4EAD1EDB7}"/>
    <dgm:cxn modelId="{6671E352-52B9-493D-A961-BD7657F13D63}" srcId="{44D293F4-3DDD-4EA4-BF96-ED586140E35E}" destId="{3103EE60-1B31-461F-B5DF-42252E22F785}" srcOrd="1" destOrd="0" parTransId="{2B23C0B1-B47E-4CE2-86FC-B5A4CDE8586F}" sibTransId="{E34C3CB3-891B-4AEA-920A-C8BC99FB2F19}"/>
    <dgm:cxn modelId="{79E12FD2-A4BF-4AF9-B6DF-CA4B598DC2F2}" srcId="{E6169C9F-87D0-4381-A97A-21FBDAE38FAB}" destId="{5E710E47-0152-4089-BC54-37804C2A8B50}" srcOrd="1" destOrd="0" parTransId="{A042E8C3-8A64-4B0A-99A0-C2555F9651A1}" sibTransId="{17128C74-C9C8-4EC7-9956-091786EA463B}"/>
    <dgm:cxn modelId="{0E05FA7D-E331-489B-B803-FA37E8F231A5}" type="presOf" srcId="{0578A4F5-BCDA-4881-BA4A-597B3A873D0E}" destId="{D6F9F298-AE1C-44CB-9510-BC33AC1B5F66}" srcOrd="0" destOrd="0" presId="urn:microsoft.com/office/officeart/2008/layout/PictureLineup"/>
    <dgm:cxn modelId="{E88BBCFD-BAFD-43F6-A33C-590652245438}" type="presOf" srcId="{E02BD823-4791-4E4C-9F1E-B390A1B0AB69}" destId="{62128FC4-F230-4825-8420-EF3C19339AB9}" srcOrd="0" destOrd="1" presId="urn:microsoft.com/office/officeart/2008/layout/PictureLineup"/>
    <dgm:cxn modelId="{5221D13D-1D52-4092-921D-B6C3AF72A644}" srcId="{0578A4F5-BCDA-4881-BA4A-597B3A873D0E}" destId="{FF99301D-C029-4FDB-BF3A-4750A5AC26B6}" srcOrd="2" destOrd="0" parTransId="{4166F3FB-ADE0-4715-8DCE-33C6347A6672}" sibTransId="{602AF16E-28D0-47DF-9AE5-D2401DC88C32}"/>
    <dgm:cxn modelId="{60EEA3BD-666E-4AEB-A956-FF756A1F00AF}" type="presOf" srcId="{3149D0CB-1BF0-413C-917C-8C6CBDC3CE3D}" destId="{3ED5459A-1764-4487-B640-2EA6BB30FFA2}" srcOrd="0" destOrd="0" presId="urn:microsoft.com/office/officeart/2008/layout/PictureLineup"/>
    <dgm:cxn modelId="{C5184127-9E5D-43C1-B4CB-A0CF79EE370C}" srcId="{0578A4F5-BCDA-4881-BA4A-597B3A873D0E}" destId="{5F67309A-2AE1-4C30-8783-CE0E72CD2B06}" srcOrd="0" destOrd="0" parTransId="{F959B6AE-3A88-4248-ABF2-9C8AF3F6F467}" sibTransId="{7BB4052F-3A9B-4307-AC6D-5001413F7F38}"/>
    <dgm:cxn modelId="{0C784FE1-E6AB-4EE3-84EE-E8200FB6B9AC}" type="presOf" srcId="{5375F40D-325C-4F6C-A76D-6C19DA6F15AA}" destId="{62128FC4-F230-4825-8420-EF3C19339AB9}" srcOrd="0" destOrd="3" presId="urn:microsoft.com/office/officeart/2008/layout/PictureLineup"/>
    <dgm:cxn modelId="{FFF9C2BA-E566-4612-A7F4-623241A34628}" type="presOf" srcId="{E6169C9F-87D0-4381-A97A-21FBDAE38FAB}" destId="{F62E7A3E-B09D-4BCB-8CBE-987F13F82A23}" srcOrd="0" destOrd="0" presId="urn:microsoft.com/office/officeart/2008/layout/PictureLineup"/>
    <dgm:cxn modelId="{030B40EA-26C3-40F0-908B-98117EB2A1EB}" srcId="{44D293F4-3DDD-4EA4-BF96-ED586140E35E}" destId="{522A29BF-11D9-44BC-8033-ABC19C6B83F1}" srcOrd="0" destOrd="0" parTransId="{5036AB64-B0D8-47FA-B622-EE7D6DEB42C1}" sibTransId="{70BE05A8-81C6-4094-84E2-9199EDE178B5}"/>
    <dgm:cxn modelId="{2044F52A-47F5-4BA0-A461-842AC77281E8}" srcId="{8D05209B-DCA0-4C2E-9689-BBC452B3E4E3}" destId="{5B546222-54DD-40BB-ACE2-F610B8E432F9}" srcOrd="3" destOrd="0" parTransId="{36A883BB-5CE0-475D-BBB6-F32BB30EC85F}" sibTransId="{8A7B4434-9B9F-47F7-B794-E8BE208DA7B9}"/>
    <dgm:cxn modelId="{CDA6CD3E-D1CF-4785-92CE-5F0A768A1ADF}" type="presParOf" srcId="{3ED5459A-1764-4487-B640-2EA6BB30FFA2}" destId="{222A1EA1-3F7D-4AD0-B432-FFAB8D33B02A}" srcOrd="0" destOrd="0" presId="urn:microsoft.com/office/officeart/2008/layout/PictureLineup"/>
    <dgm:cxn modelId="{1FCBA040-7AEA-4A38-8AF8-9CF06727649D}" type="presParOf" srcId="{222A1EA1-3F7D-4AD0-B432-FFAB8D33B02A}" destId="{29D34933-404E-4A0D-A2BC-3EE086D2CF39}" srcOrd="0" destOrd="0" presId="urn:microsoft.com/office/officeart/2008/layout/PictureLineup"/>
    <dgm:cxn modelId="{AE8ED1DE-1C92-474C-80A2-789D1855D72A}" type="presParOf" srcId="{222A1EA1-3F7D-4AD0-B432-FFAB8D33B02A}" destId="{771A9C69-F51F-4AF7-86F4-E71D1C840F0E}" srcOrd="1" destOrd="0" presId="urn:microsoft.com/office/officeart/2008/layout/PictureLineup"/>
    <dgm:cxn modelId="{34EB9FB9-515D-4B0C-8F44-A48952364CB4}" type="presParOf" srcId="{222A1EA1-3F7D-4AD0-B432-FFAB8D33B02A}" destId="{F62E7A3E-B09D-4BCB-8CBE-987F13F82A23}" srcOrd="2" destOrd="0" presId="urn:microsoft.com/office/officeart/2008/layout/PictureLineup"/>
    <dgm:cxn modelId="{0D8E662B-21C6-410A-B14D-6A433097D407}" type="presParOf" srcId="{3ED5459A-1764-4487-B640-2EA6BB30FFA2}" destId="{59622A66-ACB9-4769-85A3-37E88781ECDE}" srcOrd="1" destOrd="0" presId="urn:microsoft.com/office/officeart/2008/layout/PictureLineup"/>
    <dgm:cxn modelId="{E358BCCF-714F-4C71-A568-9AE73A1F8A01}" type="presParOf" srcId="{3ED5459A-1764-4487-B640-2EA6BB30FFA2}" destId="{508F65F9-BF0A-4EFB-A29D-286FD5821BC1}" srcOrd="2" destOrd="0" presId="urn:microsoft.com/office/officeart/2008/layout/PictureLineup"/>
    <dgm:cxn modelId="{D60D17E3-E0E6-4009-8805-1E701751CF9F}" type="presParOf" srcId="{508F65F9-BF0A-4EFB-A29D-286FD5821BC1}" destId="{0C372961-0E7F-4B42-8559-9151F7B7917A}" srcOrd="0" destOrd="0" presId="urn:microsoft.com/office/officeart/2008/layout/PictureLineup"/>
    <dgm:cxn modelId="{DA55E44B-397A-4244-A307-70DF501FC73E}" type="presParOf" srcId="{508F65F9-BF0A-4EFB-A29D-286FD5821BC1}" destId="{CC590A85-ECF0-4722-9192-20F8765E38E0}" srcOrd="1" destOrd="0" presId="urn:microsoft.com/office/officeart/2008/layout/PictureLineup"/>
    <dgm:cxn modelId="{3517A695-0C8B-4CC9-88F0-48E547288282}" type="presParOf" srcId="{508F65F9-BF0A-4EFB-A29D-286FD5821BC1}" destId="{D6F9F298-AE1C-44CB-9510-BC33AC1B5F66}" srcOrd="2" destOrd="0" presId="urn:microsoft.com/office/officeart/2008/layout/PictureLineup"/>
    <dgm:cxn modelId="{A5385B3E-9988-4142-99DF-D83274540A0A}" type="presParOf" srcId="{3ED5459A-1764-4487-B640-2EA6BB30FFA2}" destId="{5A507532-20BD-4803-87D6-27B751BAC00E}" srcOrd="3" destOrd="0" presId="urn:microsoft.com/office/officeart/2008/layout/PictureLineup"/>
    <dgm:cxn modelId="{388B9651-30B3-4497-AB71-BEDC53018A8B}" type="presParOf" srcId="{3ED5459A-1764-4487-B640-2EA6BB30FFA2}" destId="{784CFBE3-3A18-4F5D-8699-294F214E4B40}" srcOrd="4" destOrd="0" presId="urn:microsoft.com/office/officeart/2008/layout/PictureLineup"/>
    <dgm:cxn modelId="{7D621AD4-7EE3-4157-B441-3E882228930E}" type="presParOf" srcId="{784CFBE3-3A18-4F5D-8699-294F214E4B40}" destId="{7E864C76-EF5E-4D40-871B-AE38F0346FCD}" srcOrd="0" destOrd="0" presId="urn:microsoft.com/office/officeart/2008/layout/PictureLineup"/>
    <dgm:cxn modelId="{4DAEA704-0EBF-4AA0-9C10-9895EEBCCA74}" type="presParOf" srcId="{784CFBE3-3A18-4F5D-8699-294F214E4B40}" destId="{C12519F2-AB99-4CF1-B18B-0A8E832A02F9}" srcOrd="1" destOrd="0" presId="urn:microsoft.com/office/officeart/2008/layout/PictureLineup"/>
    <dgm:cxn modelId="{7E306546-A6BE-4300-B917-782EABBED014}" type="presParOf" srcId="{784CFBE3-3A18-4F5D-8699-294F214E4B40}" destId="{62128FC4-F230-4825-8420-EF3C19339AB9}" srcOrd="2" destOrd="0" presId="urn:microsoft.com/office/officeart/2008/layout/PictureLineup"/>
    <dgm:cxn modelId="{0B91DF6B-38B1-4DD4-9D70-169AD3EB06DB}" type="presParOf" srcId="{3ED5459A-1764-4487-B640-2EA6BB30FFA2}" destId="{7D8D4D41-56DF-43E0-B8B1-08124C1D33DF}" srcOrd="5" destOrd="0" presId="urn:microsoft.com/office/officeart/2008/layout/PictureLineup"/>
    <dgm:cxn modelId="{4609C48D-2E2A-4320-BFB8-A2A5E61255AE}" type="presParOf" srcId="{3ED5459A-1764-4487-B640-2EA6BB30FFA2}" destId="{4CAAAD9E-6F59-45AE-8F58-C6DA3775E343}" srcOrd="6" destOrd="0" presId="urn:microsoft.com/office/officeart/2008/layout/PictureLineup"/>
    <dgm:cxn modelId="{0F3D6545-6EC8-45D8-BBE2-79C416BAC697}" type="presParOf" srcId="{4CAAAD9E-6F59-45AE-8F58-C6DA3775E343}" destId="{4E863C56-3DCB-409D-A12A-BDDE0DB8A7EA}" srcOrd="0" destOrd="0" presId="urn:microsoft.com/office/officeart/2008/layout/PictureLineup"/>
    <dgm:cxn modelId="{171673E1-BF20-4F85-B754-47A69514F786}" type="presParOf" srcId="{4CAAAD9E-6F59-45AE-8F58-C6DA3775E343}" destId="{B77C1C2F-E38C-40A5-90D3-7D3CFD1041F6}" srcOrd="1" destOrd="0" presId="urn:microsoft.com/office/officeart/2008/layout/PictureLineup"/>
    <dgm:cxn modelId="{89A337E2-69F9-45AD-95DA-F96F3A6602DA}" type="presParOf" srcId="{4CAAAD9E-6F59-45AE-8F58-C6DA3775E343}" destId="{251E768E-CF7B-494D-A9BA-7E5D6CEA59DD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49D0CB-1BF0-413C-917C-8C6CBDC3CE3D}" type="doc">
      <dgm:prSet loTypeId="urn:microsoft.com/office/officeart/2008/layout/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78A4F5-BCDA-4881-BA4A-597B3A873D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Ancient-Medieval</a:t>
          </a:r>
        </a:p>
      </dgm:t>
    </dgm:pt>
    <dgm:pt modelId="{6263BCFF-228A-4921-9B87-7D8E227B71F6}" type="parTrans" cxnId="{4143D64B-23EC-4E9D-AD57-DD9F53A251DF}">
      <dgm:prSet/>
      <dgm:spPr/>
      <dgm:t>
        <a:bodyPr/>
        <a:lstStyle/>
        <a:p>
          <a:endParaRPr lang="en-US"/>
        </a:p>
      </dgm:t>
    </dgm:pt>
    <dgm:pt modelId="{7D24C56B-44B8-4813-881D-3FCDA805FFC6}" type="sibTrans" cxnId="{4143D64B-23EC-4E9D-AD57-DD9F53A251DF}">
      <dgm:prSet/>
      <dgm:spPr/>
      <dgm:t>
        <a:bodyPr/>
        <a:lstStyle/>
        <a:p>
          <a:endParaRPr lang="en-US"/>
        </a:p>
      </dgm:t>
    </dgm:pt>
    <dgm:pt modelId="{5F67309A-2AE1-4C30-8783-CE0E72CD2B06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F959B6AE-3A88-4248-ABF2-9C8AF3F6F467}" type="parTrans" cxnId="{C5184127-9E5D-43C1-B4CB-A0CF79EE370C}">
      <dgm:prSet/>
      <dgm:spPr/>
      <dgm:t>
        <a:bodyPr/>
        <a:lstStyle/>
        <a:p>
          <a:endParaRPr lang="en-US"/>
        </a:p>
      </dgm:t>
    </dgm:pt>
    <dgm:pt modelId="{7BB4052F-3A9B-4307-AC6D-5001413F7F38}" type="sibTrans" cxnId="{C5184127-9E5D-43C1-B4CB-A0CF79EE370C}">
      <dgm:prSet/>
      <dgm:spPr/>
      <dgm:t>
        <a:bodyPr/>
        <a:lstStyle/>
        <a:p>
          <a:endParaRPr lang="en-US"/>
        </a:p>
      </dgm:t>
    </dgm:pt>
    <dgm:pt modelId="{8D05209B-DCA0-4C2E-9689-BBC452B3E4E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Freedom Struggle</a:t>
          </a:r>
        </a:p>
      </dgm:t>
    </dgm:pt>
    <dgm:pt modelId="{FD2C6E91-0CF6-478B-B403-632B6D901C95}" type="parTrans" cxnId="{210A25BD-681F-4B6D-98EA-CB812C1C0655}">
      <dgm:prSet/>
      <dgm:spPr/>
      <dgm:t>
        <a:bodyPr/>
        <a:lstStyle/>
        <a:p>
          <a:endParaRPr lang="en-US"/>
        </a:p>
      </dgm:t>
    </dgm:pt>
    <dgm:pt modelId="{F0314B01-9C55-42E2-9987-9F789267ACA6}" type="sibTrans" cxnId="{210A25BD-681F-4B6D-98EA-CB812C1C0655}">
      <dgm:prSet/>
      <dgm:spPr/>
      <dgm:t>
        <a:bodyPr/>
        <a:lstStyle/>
        <a:p>
          <a:endParaRPr lang="en-US"/>
        </a:p>
      </dgm:t>
    </dgm:pt>
    <dgm:pt modelId="{5375F40D-325C-4F6C-A76D-6C19DA6F15A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Spectrum (Rajiv Ahir)</a:t>
          </a:r>
        </a:p>
      </dgm:t>
    </dgm:pt>
    <dgm:pt modelId="{E202D33B-0222-45D3-91DC-D1C90816F8F1}" type="parTrans" cxnId="{295DF653-F15B-49AF-BA9A-727A49073A90}">
      <dgm:prSet/>
      <dgm:spPr/>
      <dgm:t>
        <a:bodyPr/>
        <a:lstStyle/>
        <a:p>
          <a:endParaRPr lang="en-US"/>
        </a:p>
      </dgm:t>
    </dgm:pt>
    <dgm:pt modelId="{17AE4E4A-1ABD-422A-B993-8CECAB725CA4}" type="sibTrans" cxnId="{295DF653-F15B-49AF-BA9A-727A49073A90}">
      <dgm:prSet/>
      <dgm:spPr/>
      <dgm:t>
        <a:bodyPr/>
        <a:lstStyle/>
        <a:p>
          <a:endParaRPr lang="en-US"/>
        </a:p>
      </dgm:t>
    </dgm:pt>
    <dgm:pt modelId="{FEA1E23E-8C46-4E27-966B-F37B326046D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7A42D1EF-8990-4165-A95C-448505350EA6}" type="parTrans" cxnId="{0F546F59-0637-4412-A9F1-6CD4785EA8C3}">
      <dgm:prSet/>
      <dgm:spPr/>
      <dgm:t>
        <a:bodyPr/>
        <a:lstStyle/>
        <a:p>
          <a:endParaRPr lang="en-US"/>
        </a:p>
      </dgm:t>
    </dgm:pt>
    <dgm:pt modelId="{471DF7D8-783D-4F7C-9855-0AA742878B71}" type="sibTrans" cxnId="{0F546F59-0637-4412-A9F1-6CD4785EA8C3}">
      <dgm:prSet/>
      <dgm:spPr/>
      <dgm:t>
        <a:bodyPr/>
        <a:lstStyle/>
        <a:p>
          <a:endParaRPr lang="en-US"/>
        </a:p>
      </dgm:t>
    </dgm:pt>
    <dgm:pt modelId="{44D293F4-3DDD-4EA4-BF96-ED586140E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Later for Mains</a:t>
          </a:r>
        </a:p>
      </dgm:t>
    </dgm:pt>
    <dgm:pt modelId="{BE38B773-53C4-4EB5-B715-749324CEC457}" type="parTrans" cxnId="{94291E40-AEDB-4051-8F79-7AF9B59663AF}">
      <dgm:prSet/>
      <dgm:spPr/>
      <dgm:t>
        <a:bodyPr/>
        <a:lstStyle/>
        <a:p>
          <a:endParaRPr lang="en-US"/>
        </a:p>
      </dgm:t>
    </dgm:pt>
    <dgm:pt modelId="{99E45A12-F736-434E-BD33-55BC64DE793B}" type="sibTrans" cxnId="{94291E40-AEDB-4051-8F79-7AF9B59663AF}">
      <dgm:prSet/>
      <dgm:spPr/>
      <dgm:t>
        <a:bodyPr/>
        <a:lstStyle/>
        <a:p>
          <a:endParaRPr lang="en-US"/>
        </a:p>
      </dgm:t>
    </dgm:pt>
    <dgm:pt modelId="{522A29BF-11D9-44BC-8033-ABC19C6B83F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World History</a:t>
          </a:r>
        </a:p>
      </dgm:t>
    </dgm:pt>
    <dgm:pt modelId="{5036AB64-B0D8-47FA-B622-EE7D6DEB42C1}" type="parTrans" cxnId="{030B40EA-26C3-40F0-908B-98117EB2A1EB}">
      <dgm:prSet/>
      <dgm:spPr/>
      <dgm:t>
        <a:bodyPr/>
        <a:lstStyle/>
        <a:p>
          <a:endParaRPr lang="en-US"/>
        </a:p>
      </dgm:t>
    </dgm:pt>
    <dgm:pt modelId="{70BE05A8-81C6-4094-84E2-9199EDE178B5}" type="sibTrans" cxnId="{030B40EA-26C3-40F0-908B-98117EB2A1EB}">
      <dgm:prSet/>
      <dgm:spPr/>
      <dgm:t>
        <a:bodyPr/>
        <a:lstStyle/>
        <a:p>
          <a:endParaRPr lang="en-US"/>
        </a:p>
      </dgm:t>
    </dgm:pt>
    <dgm:pt modelId="{3103EE60-1B31-461F-B5DF-42252E22F7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India since independence</a:t>
          </a:r>
        </a:p>
      </dgm:t>
    </dgm:pt>
    <dgm:pt modelId="{2B23C0B1-B47E-4CE2-86FC-B5A4CDE8586F}" type="parTrans" cxnId="{6671E352-52B9-493D-A961-BD7657F13D63}">
      <dgm:prSet/>
      <dgm:spPr/>
      <dgm:t>
        <a:bodyPr/>
        <a:lstStyle/>
        <a:p>
          <a:endParaRPr lang="en-US"/>
        </a:p>
      </dgm:t>
    </dgm:pt>
    <dgm:pt modelId="{E34C3CB3-891B-4AEA-920A-C8BC99FB2F19}" type="sibTrans" cxnId="{6671E352-52B9-493D-A961-BD7657F13D63}">
      <dgm:prSet/>
      <dgm:spPr/>
      <dgm:t>
        <a:bodyPr/>
        <a:lstStyle/>
        <a:p>
          <a:endParaRPr lang="en-US"/>
        </a:p>
      </dgm:t>
    </dgm:pt>
    <dgm:pt modelId="{8FCA8B58-1E70-4144-BDA2-DB3DB41CC2B1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TN</a:t>
          </a:r>
        </a:p>
      </dgm:t>
    </dgm:pt>
    <dgm:pt modelId="{C5A3835A-386F-48E2-BD99-FE34B38F4695}" type="parTrans" cxnId="{08480F1F-3467-43AC-8843-2077A576C613}">
      <dgm:prSet/>
      <dgm:spPr/>
      <dgm:t>
        <a:bodyPr/>
        <a:lstStyle/>
        <a:p>
          <a:endParaRPr lang="en-US"/>
        </a:p>
      </dgm:t>
    </dgm:pt>
    <dgm:pt modelId="{C775958C-9211-47D4-A568-8B2529947709}" type="sibTrans" cxnId="{08480F1F-3467-43AC-8843-2077A576C613}">
      <dgm:prSet/>
      <dgm:spPr/>
      <dgm:t>
        <a:bodyPr/>
        <a:lstStyle/>
        <a:p>
          <a:endParaRPr lang="en-US"/>
        </a:p>
      </dgm:t>
    </dgm:pt>
    <dgm:pt modelId="{E02BD823-4791-4E4C-9F1E-B390A1B0AB6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TN (entry of Euro)</a:t>
          </a:r>
        </a:p>
      </dgm:t>
    </dgm:pt>
    <dgm:pt modelId="{03D2FAA6-C7FC-4CFC-A012-9A6FFDCF8838}" type="parTrans" cxnId="{F068DC88-8B53-4F20-AB4A-67A5D78D2FA6}">
      <dgm:prSet/>
      <dgm:spPr/>
      <dgm:t>
        <a:bodyPr/>
        <a:lstStyle/>
        <a:p>
          <a:endParaRPr lang="en-US"/>
        </a:p>
      </dgm:t>
    </dgm:pt>
    <dgm:pt modelId="{A9AE2775-AFBD-4C4B-8804-5871550879A1}" type="sibTrans" cxnId="{F068DC88-8B53-4F20-AB4A-67A5D78D2FA6}">
      <dgm:prSet/>
      <dgm:spPr/>
      <dgm:t>
        <a:bodyPr/>
        <a:lstStyle/>
        <a:p>
          <a:endParaRPr lang="en-US"/>
        </a:p>
      </dgm:t>
    </dgm:pt>
    <dgm:pt modelId="{5B546222-54DD-40BB-ACE2-F610B8E432F9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Bipan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A883BB-5CE0-475D-BBB6-F32BB30EC85F}" type="parTrans" cxnId="{2044F52A-47F5-4BA0-A461-842AC77281E8}">
      <dgm:prSet/>
      <dgm:spPr/>
      <dgm:t>
        <a:bodyPr/>
        <a:lstStyle/>
        <a:p>
          <a:endParaRPr lang="en-US"/>
        </a:p>
      </dgm:t>
    </dgm:pt>
    <dgm:pt modelId="{8A7B4434-9B9F-47F7-B794-E8BE208DA7B9}" type="sibTrans" cxnId="{2044F52A-47F5-4BA0-A461-842AC77281E8}">
      <dgm:prSet/>
      <dgm:spPr/>
      <dgm:t>
        <a:bodyPr/>
        <a:lstStyle/>
        <a:p>
          <a:endParaRPr lang="en-US"/>
        </a:p>
      </dgm:t>
    </dgm:pt>
    <dgm:pt modelId="{E6169C9F-87D0-4381-A97A-21FBDAE38FA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8F14B0D-F60F-470F-AB23-DE4A07CED20A}" type="parTrans" cxnId="{8A9CF840-571D-40D7-BA2C-0204FB33E1C2}">
      <dgm:prSet/>
      <dgm:spPr/>
      <dgm:t>
        <a:bodyPr/>
        <a:lstStyle/>
        <a:p>
          <a:endParaRPr lang="en-US"/>
        </a:p>
      </dgm:t>
    </dgm:pt>
    <dgm:pt modelId="{D7938085-0638-4D35-9ABF-B7E72878AACD}" type="sibTrans" cxnId="{8A9CF840-571D-40D7-BA2C-0204FB33E1C2}">
      <dgm:prSet/>
      <dgm:spPr/>
      <dgm:t>
        <a:bodyPr/>
        <a:lstStyle/>
        <a:p>
          <a:endParaRPr lang="en-US"/>
        </a:p>
      </dgm:t>
    </dgm:pt>
    <dgm:pt modelId="{0CF974F3-7AC7-4BC0-A391-503809345E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NIOS</a:t>
          </a:r>
        </a:p>
      </dgm:t>
    </dgm:pt>
    <dgm:pt modelId="{67C918C7-0FC0-48D5-BD37-0CF9FD98355F}" type="parTrans" cxnId="{908ACE23-A9D7-4B05-86DF-C93BD90A6EF4}">
      <dgm:prSet/>
      <dgm:spPr/>
      <dgm:t>
        <a:bodyPr/>
        <a:lstStyle/>
        <a:p>
          <a:endParaRPr lang="en-US"/>
        </a:p>
      </dgm:t>
    </dgm:pt>
    <dgm:pt modelId="{9E700655-FE4A-435F-ABCC-0FF4EAD1EDB7}" type="sibTrans" cxnId="{908ACE23-A9D7-4B05-86DF-C93BD90A6EF4}">
      <dgm:prSet/>
      <dgm:spPr/>
      <dgm:t>
        <a:bodyPr/>
        <a:lstStyle/>
        <a:p>
          <a:endParaRPr lang="en-US"/>
        </a:p>
      </dgm:t>
    </dgm:pt>
    <dgm:pt modelId="{5E710E47-0152-4089-BC54-37804C2A8B50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Ishani</a:t>
          </a:r>
          <a:r>
            <a:rPr lang="en-US" dirty="0">
              <a:latin typeface="Franklin Gothic Medium Cond" panose="020B0606030402020204" pitchFamily="34" charset="0"/>
            </a:rPr>
            <a:t> Pandya (</a:t>
          </a:r>
          <a:r>
            <a:rPr lang="en-US" dirty="0" err="1">
              <a:latin typeface="Franklin Gothic Medium Cond" panose="020B0606030402020204" pitchFamily="34" charset="0"/>
            </a:rPr>
            <a:t>Youtube</a:t>
          </a:r>
          <a:r>
            <a:rPr lang="en-US" dirty="0">
              <a:latin typeface="Franklin Gothic Medium Cond" panose="020B0606030402020204" pitchFamily="34" charset="0"/>
            </a:rPr>
            <a:t>)</a:t>
          </a:r>
        </a:p>
      </dgm:t>
    </dgm:pt>
    <dgm:pt modelId="{A042E8C3-8A64-4B0A-99A0-C2555F9651A1}" type="parTrans" cxnId="{79E12FD2-A4BF-4AF9-B6DF-CA4B598DC2F2}">
      <dgm:prSet/>
      <dgm:spPr/>
      <dgm:t>
        <a:bodyPr/>
        <a:lstStyle/>
        <a:p>
          <a:endParaRPr lang="en-US"/>
        </a:p>
      </dgm:t>
    </dgm:pt>
    <dgm:pt modelId="{17128C74-C9C8-4EC7-9956-091786EA463B}" type="sibTrans" cxnId="{79E12FD2-A4BF-4AF9-B6DF-CA4B598DC2F2}">
      <dgm:prSet/>
      <dgm:spPr/>
      <dgm:t>
        <a:bodyPr/>
        <a:lstStyle/>
        <a:p>
          <a:endParaRPr lang="en-US"/>
        </a:p>
      </dgm:t>
    </dgm:pt>
    <dgm:pt modelId="{3ED5459A-1764-4487-B640-2EA6BB30FFA2}" type="pres">
      <dgm:prSet presAssocID="{3149D0CB-1BF0-413C-917C-8C6CBDC3CE3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222A1EA1-3F7D-4AD0-B432-FFAB8D33B02A}" type="pres">
      <dgm:prSet presAssocID="{E6169C9F-87D0-4381-A97A-21FBDAE38FAB}" presName="composite" presStyleCnt="0"/>
      <dgm:spPr/>
    </dgm:pt>
    <dgm:pt modelId="{29D34933-404E-4A0D-A2BC-3EE086D2CF39}" type="pres">
      <dgm:prSet presAssocID="{E6169C9F-87D0-4381-A97A-21FBDAE38FAB}" presName="Image" presStyleLbl="alignNode1" presStyleIdx="0" presStyleCnt="4" custScaleX="8699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71A9C69-F51F-4AF7-86F4-E71D1C840F0E}" type="pres">
      <dgm:prSet presAssocID="{E6169C9F-87D0-4381-A97A-21FBDAE38FAB}" presName="Accent" presStyleLbl="parChTrans1D1" presStyleIdx="0" presStyleCnt="4"/>
      <dgm:spPr/>
    </dgm:pt>
    <dgm:pt modelId="{F62E7A3E-B09D-4BCB-8CBE-987F13F82A23}" type="pres">
      <dgm:prSet presAssocID="{E6169C9F-87D0-4381-A97A-21FBDAE38FAB}" presName="Paren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9622A66-ACB9-4769-85A3-37E88781ECDE}" type="pres">
      <dgm:prSet presAssocID="{D7938085-0638-4D35-9ABF-B7E72878AACD}" presName="sibTrans" presStyleCnt="0"/>
      <dgm:spPr/>
    </dgm:pt>
    <dgm:pt modelId="{508F65F9-BF0A-4EFB-A29D-286FD5821BC1}" type="pres">
      <dgm:prSet presAssocID="{0578A4F5-BCDA-4881-BA4A-597B3A873D0E}" presName="composite" presStyleCnt="0"/>
      <dgm:spPr/>
    </dgm:pt>
    <dgm:pt modelId="{0C372961-0E7F-4B42-8559-9151F7B7917A}" type="pres">
      <dgm:prSet presAssocID="{0578A4F5-BCDA-4881-BA4A-597B3A873D0E}" presName="Image" presStyleLbl="alignNode1" presStyleIdx="1" presStyleCnt="4" custScaleX="7038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C590A85-ECF0-4722-9192-20F8765E38E0}" type="pres">
      <dgm:prSet presAssocID="{0578A4F5-BCDA-4881-BA4A-597B3A873D0E}" presName="Accent" presStyleLbl="parChTrans1D1" presStyleIdx="1" presStyleCnt="4"/>
      <dgm:spPr/>
    </dgm:pt>
    <dgm:pt modelId="{D6F9F298-AE1C-44CB-9510-BC33AC1B5F66}" type="pres">
      <dgm:prSet presAssocID="{0578A4F5-BCDA-4881-BA4A-597B3A873D0E}" presName="Paren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A507532-20BD-4803-87D6-27B751BAC00E}" type="pres">
      <dgm:prSet presAssocID="{7D24C56B-44B8-4813-881D-3FCDA805FFC6}" presName="sibTrans" presStyleCnt="0"/>
      <dgm:spPr/>
    </dgm:pt>
    <dgm:pt modelId="{784CFBE3-3A18-4F5D-8699-294F214E4B40}" type="pres">
      <dgm:prSet presAssocID="{8D05209B-DCA0-4C2E-9689-BBC452B3E4E3}" presName="composite" presStyleCnt="0"/>
      <dgm:spPr/>
    </dgm:pt>
    <dgm:pt modelId="{7E864C76-EF5E-4D40-871B-AE38F0346FCD}" type="pres">
      <dgm:prSet presAssocID="{8D05209B-DCA0-4C2E-9689-BBC452B3E4E3}" presName="Image" presStyleLbl="alignNode1" presStyleIdx="2" presStyleCnt="4" custScaleX="7219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12519F2-AB99-4CF1-B18B-0A8E832A02F9}" type="pres">
      <dgm:prSet presAssocID="{8D05209B-DCA0-4C2E-9689-BBC452B3E4E3}" presName="Accent" presStyleLbl="parChTrans1D1" presStyleIdx="2" presStyleCnt="4"/>
      <dgm:spPr/>
    </dgm:pt>
    <dgm:pt modelId="{62128FC4-F230-4825-8420-EF3C19339AB9}" type="pres">
      <dgm:prSet presAssocID="{8D05209B-DCA0-4C2E-9689-BBC452B3E4E3}" presName="Paren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D8D4D41-56DF-43E0-B8B1-08124C1D33DF}" type="pres">
      <dgm:prSet presAssocID="{F0314B01-9C55-42E2-9987-9F789267ACA6}" presName="sibTrans" presStyleCnt="0"/>
      <dgm:spPr/>
    </dgm:pt>
    <dgm:pt modelId="{4CAAAD9E-6F59-45AE-8F58-C6DA3775E343}" type="pres">
      <dgm:prSet presAssocID="{44D293F4-3DDD-4EA4-BF96-ED586140E35E}" presName="composite" presStyleCnt="0"/>
      <dgm:spPr/>
    </dgm:pt>
    <dgm:pt modelId="{4E863C56-3DCB-409D-A12A-BDDE0DB8A7EA}" type="pres">
      <dgm:prSet presAssocID="{44D293F4-3DDD-4EA4-BF96-ED586140E35E}" presName="Image" presStyleLbl="alignNode1" presStyleIdx="3" presStyleCnt="4" custScaleX="7243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77C1C2F-E38C-40A5-90D3-7D3CFD1041F6}" type="pres">
      <dgm:prSet presAssocID="{44D293F4-3DDD-4EA4-BF96-ED586140E35E}" presName="Accent" presStyleLbl="parChTrans1D1" presStyleIdx="3" presStyleCnt="4"/>
      <dgm:spPr/>
    </dgm:pt>
    <dgm:pt modelId="{251E768E-CF7B-494D-A9BA-7E5D6CEA59DD}" type="pres">
      <dgm:prSet presAssocID="{44D293F4-3DDD-4EA4-BF96-ED586140E35E}" presName="Paren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C357EF-73D0-499D-BBC8-FDBBE4A90983}" type="presOf" srcId="{5F67309A-2AE1-4C30-8783-CE0E72CD2B06}" destId="{D6F9F298-AE1C-44CB-9510-BC33AC1B5F66}" srcOrd="0" destOrd="1" presId="urn:microsoft.com/office/officeart/2008/layout/PictureLineup"/>
    <dgm:cxn modelId="{08480F1F-3467-43AC-8843-2077A576C613}" srcId="{0578A4F5-BCDA-4881-BA4A-597B3A873D0E}" destId="{8FCA8B58-1E70-4144-BDA2-DB3DB41CC2B1}" srcOrd="1" destOrd="0" parTransId="{C5A3835A-386F-48E2-BD99-FE34B38F4695}" sibTransId="{C775958C-9211-47D4-A568-8B2529947709}"/>
    <dgm:cxn modelId="{AD94707E-00EA-4169-A14D-97E84C34BFE0}" type="presOf" srcId="{5E710E47-0152-4089-BC54-37804C2A8B50}" destId="{F62E7A3E-B09D-4BCB-8CBE-987F13F82A23}" srcOrd="0" destOrd="2" presId="urn:microsoft.com/office/officeart/2008/layout/PictureLineup"/>
    <dgm:cxn modelId="{977DAC1E-328F-419B-9345-9F6266884F73}" type="presOf" srcId="{5B546222-54DD-40BB-ACE2-F610B8E432F9}" destId="{62128FC4-F230-4825-8420-EF3C19339AB9}" srcOrd="0" destOrd="4" presId="urn:microsoft.com/office/officeart/2008/layout/PictureLineup"/>
    <dgm:cxn modelId="{5F948276-E09F-4258-870F-76372FB6A3F9}" type="presOf" srcId="{0CF974F3-7AC7-4BC0-A391-503809345ECA}" destId="{F62E7A3E-B09D-4BCB-8CBE-987F13F82A23}" srcOrd="0" destOrd="1" presId="urn:microsoft.com/office/officeart/2008/layout/PictureLineup"/>
    <dgm:cxn modelId="{0F546F59-0637-4412-A9F1-6CD4785EA8C3}" srcId="{8D05209B-DCA0-4C2E-9689-BBC452B3E4E3}" destId="{FEA1E23E-8C46-4E27-966B-F37B326046DF}" srcOrd="1" destOrd="0" parTransId="{7A42D1EF-8990-4165-A95C-448505350EA6}" sibTransId="{471DF7D8-783D-4F7C-9855-0AA742878B71}"/>
    <dgm:cxn modelId="{8A9CF840-571D-40D7-BA2C-0204FB33E1C2}" srcId="{3149D0CB-1BF0-413C-917C-8C6CBDC3CE3D}" destId="{E6169C9F-87D0-4381-A97A-21FBDAE38FAB}" srcOrd="0" destOrd="0" parTransId="{28F14B0D-F60F-470F-AB23-DE4A07CED20A}" sibTransId="{D7938085-0638-4D35-9ABF-B7E72878AACD}"/>
    <dgm:cxn modelId="{210A25BD-681F-4B6D-98EA-CB812C1C0655}" srcId="{3149D0CB-1BF0-413C-917C-8C6CBDC3CE3D}" destId="{8D05209B-DCA0-4C2E-9689-BBC452B3E4E3}" srcOrd="2" destOrd="0" parTransId="{FD2C6E91-0CF6-478B-B403-632B6D901C95}" sibTransId="{F0314B01-9C55-42E2-9987-9F789267ACA6}"/>
    <dgm:cxn modelId="{37643205-DDEF-4FD3-890F-6FA29AEAAF77}" type="presOf" srcId="{8D05209B-DCA0-4C2E-9689-BBC452B3E4E3}" destId="{62128FC4-F230-4825-8420-EF3C19339AB9}" srcOrd="0" destOrd="0" presId="urn:microsoft.com/office/officeart/2008/layout/PictureLineup"/>
    <dgm:cxn modelId="{E00070C2-5417-42CB-A5DB-E941ADE9ED25}" type="presOf" srcId="{3103EE60-1B31-461F-B5DF-42252E22F785}" destId="{251E768E-CF7B-494D-A9BA-7E5D6CEA59DD}" srcOrd="0" destOrd="2" presId="urn:microsoft.com/office/officeart/2008/layout/PictureLineup"/>
    <dgm:cxn modelId="{295DF653-F15B-49AF-BA9A-727A49073A90}" srcId="{8D05209B-DCA0-4C2E-9689-BBC452B3E4E3}" destId="{5375F40D-325C-4F6C-A76D-6C19DA6F15AA}" srcOrd="2" destOrd="0" parTransId="{E202D33B-0222-45D3-91DC-D1C90816F8F1}" sibTransId="{17AE4E4A-1ABD-422A-B993-8CECAB725CA4}"/>
    <dgm:cxn modelId="{3F57013B-708D-4AC6-BA65-F8509BD61F65}" type="presOf" srcId="{8FCA8B58-1E70-4144-BDA2-DB3DB41CC2B1}" destId="{D6F9F298-AE1C-44CB-9510-BC33AC1B5F66}" srcOrd="0" destOrd="2" presId="urn:microsoft.com/office/officeart/2008/layout/PictureLineup"/>
    <dgm:cxn modelId="{AE3F1D9E-EB54-4837-8E91-ED0ACF22C12D}" type="presOf" srcId="{522A29BF-11D9-44BC-8033-ABC19C6B83F1}" destId="{251E768E-CF7B-494D-A9BA-7E5D6CEA59DD}" srcOrd="0" destOrd="1" presId="urn:microsoft.com/office/officeart/2008/layout/PictureLineup"/>
    <dgm:cxn modelId="{4143D64B-23EC-4E9D-AD57-DD9F53A251DF}" srcId="{3149D0CB-1BF0-413C-917C-8C6CBDC3CE3D}" destId="{0578A4F5-BCDA-4881-BA4A-597B3A873D0E}" srcOrd="1" destOrd="0" parTransId="{6263BCFF-228A-4921-9B87-7D8E227B71F6}" sibTransId="{7D24C56B-44B8-4813-881D-3FCDA805FFC6}"/>
    <dgm:cxn modelId="{F068DC88-8B53-4F20-AB4A-67A5D78D2FA6}" srcId="{8D05209B-DCA0-4C2E-9689-BBC452B3E4E3}" destId="{E02BD823-4791-4E4C-9F1E-B390A1B0AB69}" srcOrd="0" destOrd="0" parTransId="{03D2FAA6-C7FC-4CFC-A012-9A6FFDCF8838}" sibTransId="{A9AE2775-AFBD-4C4B-8804-5871550879A1}"/>
    <dgm:cxn modelId="{39CDCF4C-94D6-4E76-B179-93E3903FDAB5}" type="presOf" srcId="{44D293F4-3DDD-4EA4-BF96-ED586140E35E}" destId="{251E768E-CF7B-494D-A9BA-7E5D6CEA59DD}" srcOrd="0" destOrd="0" presId="urn:microsoft.com/office/officeart/2008/layout/PictureLineup"/>
    <dgm:cxn modelId="{10AA6676-9E6C-4C96-A951-2C8DD23DBA2C}" type="presOf" srcId="{FEA1E23E-8C46-4E27-966B-F37B326046DF}" destId="{62128FC4-F230-4825-8420-EF3C19339AB9}" srcOrd="0" destOrd="2" presId="urn:microsoft.com/office/officeart/2008/layout/PictureLineup"/>
    <dgm:cxn modelId="{94291E40-AEDB-4051-8F79-7AF9B59663AF}" srcId="{3149D0CB-1BF0-413C-917C-8C6CBDC3CE3D}" destId="{44D293F4-3DDD-4EA4-BF96-ED586140E35E}" srcOrd="3" destOrd="0" parTransId="{BE38B773-53C4-4EB5-B715-749324CEC457}" sibTransId="{99E45A12-F736-434E-BD33-55BC64DE793B}"/>
    <dgm:cxn modelId="{908ACE23-A9D7-4B05-86DF-C93BD90A6EF4}" srcId="{E6169C9F-87D0-4381-A97A-21FBDAE38FAB}" destId="{0CF974F3-7AC7-4BC0-A391-503809345ECA}" srcOrd="0" destOrd="0" parTransId="{67C918C7-0FC0-48D5-BD37-0CF9FD98355F}" sibTransId="{9E700655-FE4A-435F-ABCC-0FF4EAD1EDB7}"/>
    <dgm:cxn modelId="{6671E352-52B9-493D-A961-BD7657F13D63}" srcId="{44D293F4-3DDD-4EA4-BF96-ED586140E35E}" destId="{3103EE60-1B31-461F-B5DF-42252E22F785}" srcOrd="1" destOrd="0" parTransId="{2B23C0B1-B47E-4CE2-86FC-B5A4CDE8586F}" sibTransId="{E34C3CB3-891B-4AEA-920A-C8BC99FB2F19}"/>
    <dgm:cxn modelId="{79E12FD2-A4BF-4AF9-B6DF-CA4B598DC2F2}" srcId="{E6169C9F-87D0-4381-A97A-21FBDAE38FAB}" destId="{5E710E47-0152-4089-BC54-37804C2A8B50}" srcOrd="1" destOrd="0" parTransId="{A042E8C3-8A64-4B0A-99A0-C2555F9651A1}" sibTransId="{17128C74-C9C8-4EC7-9956-091786EA463B}"/>
    <dgm:cxn modelId="{0E05FA7D-E331-489B-B803-FA37E8F231A5}" type="presOf" srcId="{0578A4F5-BCDA-4881-BA4A-597B3A873D0E}" destId="{D6F9F298-AE1C-44CB-9510-BC33AC1B5F66}" srcOrd="0" destOrd="0" presId="urn:microsoft.com/office/officeart/2008/layout/PictureLineup"/>
    <dgm:cxn modelId="{E88BBCFD-BAFD-43F6-A33C-590652245438}" type="presOf" srcId="{E02BD823-4791-4E4C-9F1E-B390A1B0AB69}" destId="{62128FC4-F230-4825-8420-EF3C19339AB9}" srcOrd="0" destOrd="1" presId="urn:microsoft.com/office/officeart/2008/layout/PictureLineup"/>
    <dgm:cxn modelId="{60EEA3BD-666E-4AEB-A956-FF756A1F00AF}" type="presOf" srcId="{3149D0CB-1BF0-413C-917C-8C6CBDC3CE3D}" destId="{3ED5459A-1764-4487-B640-2EA6BB30FFA2}" srcOrd="0" destOrd="0" presId="urn:microsoft.com/office/officeart/2008/layout/PictureLineup"/>
    <dgm:cxn modelId="{C5184127-9E5D-43C1-B4CB-A0CF79EE370C}" srcId="{0578A4F5-BCDA-4881-BA4A-597B3A873D0E}" destId="{5F67309A-2AE1-4C30-8783-CE0E72CD2B06}" srcOrd="0" destOrd="0" parTransId="{F959B6AE-3A88-4248-ABF2-9C8AF3F6F467}" sibTransId="{7BB4052F-3A9B-4307-AC6D-5001413F7F38}"/>
    <dgm:cxn modelId="{0C784FE1-E6AB-4EE3-84EE-E8200FB6B9AC}" type="presOf" srcId="{5375F40D-325C-4F6C-A76D-6C19DA6F15AA}" destId="{62128FC4-F230-4825-8420-EF3C19339AB9}" srcOrd="0" destOrd="3" presId="urn:microsoft.com/office/officeart/2008/layout/PictureLineup"/>
    <dgm:cxn modelId="{FFF9C2BA-E566-4612-A7F4-623241A34628}" type="presOf" srcId="{E6169C9F-87D0-4381-A97A-21FBDAE38FAB}" destId="{F62E7A3E-B09D-4BCB-8CBE-987F13F82A23}" srcOrd="0" destOrd="0" presId="urn:microsoft.com/office/officeart/2008/layout/PictureLineup"/>
    <dgm:cxn modelId="{030B40EA-26C3-40F0-908B-98117EB2A1EB}" srcId="{44D293F4-3DDD-4EA4-BF96-ED586140E35E}" destId="{522A29BF-11D9-44BC-8033-ABC19C6B83F1}" srcOrd="0" destOrd="0" parTransId="{5036AB64-B0D8-47FA-B622-EE7D6DEB42C1}" sibTransId="{70BE05A8-81C6-4094-84E2-9199EDE178B5}"/>
    <dgm:cxn modelId="{2044F52A-47F5-4BA0-A461-842AC77281E8}" srcId="{8D05209B-DCA0-4C2E-9689-BBC452B3E4E3}" destId="{5B546222-54DD-40BB-ACE2-F610B8E432F9}" srcOrd="3" destOrd="0" parTransId="{36A883BB-5CE0-475D-BBB6-F32BB30EC85F}" sibTransId="{8A7B4434-9B9F-47F7-B794-E8BE208DA7B9}"/>
    <dgm:cxn modelId="{CDA6CD3E-D1CF-4785-92CE-5F0A768A1ADF}" type="presParOf" srcId="{3ED5459A-1764-4487-B640-2EA6BB30FFA2}" destId="{222A1EA1-3F7D-4AD0-B432-FFAB8D33B02A}" srcOrd="0" destOrd="0" presId="urn:microsoft.com/office/officeart/2008/layout/PictureLineup"/>
    <dgm:cxn modelId="{1FCBA040-7AEA-4A38-8AF8-9CF06727649D}" type="presParOf" srcId="{222A1EA1-3F7D-4AD0-B432-FFAB8D33B02A}" destId="{29D34933-404E-4A0D-A2BC-3EE086D2CF39}" srcOrd="0" destOrd="0" presId="urn:microsoft.com/office/officeart/2008/layout/PictureLineup"/>
    <dgm:cxn modelId="{AE8ED1DE-1C92-474C-80A2-789D1855D72A}" type="presParOf" srcId="{222A1EA1-3F7D-4AD0-B432-FFAB8D33B02A}" destId="{771A9C69-F51F-4AF7-86F4-E71D1C840F0E}" srcOrd="1" destOrd="0" presId="urn:microsoft.com/office/officeart/2008/layout/PictureLineup"/>
    <dgm:cxn modelId="{34EB9FB9-515D-4B0C-8F44-A48952364CB4}" type="presParOf" srcId="{222A1EA1-3F7D-4AD0-B432-FFAB8D33B02A}" destId="{F62E7A3E-B09D-4BCB-8CBE-987F13F82A23}" srcOrd="2" destOrd="0" presId="urn:microsoft.com/office/officeart/2008/layout/PictureLineup"/>
    <dgm:cxn modelId="{0D8E662B-21C6-410A-B14D-6A433097D407}" type="presParOf" srcId="{3ED5459A-1764-4487-B640-2EA6BB30FFA2}" destId="{59622A66-ACB9-4769-85A3-37E88781ECDE}" srcOrd="1" destOrd="0" presId="urn:microsoft.com/office/officeart/2008/layout/PictureLineup"/>
    <dgm:cxn modelId="{E358BCCF-714F-4C71-A568-9AE73A1F8A01}" type="presParOf" srcId="{3ED5459A-1764-4487-B640-2EA6BB30FFA2}" destId="{508F65F9-BF0A-4EFB-A29D-286FD5821BC1}" srcOrd="2" destOrd="0" presId="urn:microsoft.com/office/officeart/2008/layout/PictureLineup"/>
    <dgm:cxn modelId="{D60D17E3-E0E6-4009-8805-1E701751CF9F}" type="presParOf" srcId="{508F65F9-BF0A-4EFB-A29D-286FD5821BC1}" destId="{0C372961-0E7F-4B42-8559-9151F7B7917A}" srcOrd="0" destOrd="0" presId="urn:microsoft.com/office/officeart/2008/layout/PictureLineup"/>
    <dgm:cxn modelId="{DA55E44B-397A-4244-A307-70DF501FC73E}" type="presParOf" srcId="{508F65F9-BF0A-4EFB-A29D-286FD5821BC1}" destId="{CC590A85-ECF0-4722-9192-20F8765E38E0}" srcOrd="1" destOrd="0" presId="urn:microsoft.com/office/officeart/2008/layout/PictureLineup"/>
    <dgm:cxn modelId="{3517A695-0C8B-4CC9-88F0-48E547288282}" type="presParOf" srcId="{508F65F9-BF0A-4EFB-A29D-286FD5821BC1}" destId="{D6F9F298-AE1C-44CB-9510-BC33AC1B5F66}" srcOrd="2" destOrd="0" presId="urn:microsoft.com/office/officeart/2008/layout/PictureLineup"/>
    <dgm:cxn modelId="{A5385B3E-9988-4142-99DF-D83274540A0A}" type="presParOf" srcId="{3ED5459A-1764-4487-B640-2EA6BB30FFA2}" destId="{5A507532-20BD-4803-87D6-27B751BAC00E}" srcOrd="3" destOrd="0" presId="urn:microsoft.com/office/officeart/2008/layout/PictureLineup"/>
    <dgm:cxn modelId="{388B9651-30B3-4497-AB71-BEDC53018A8B}" type="presParOf" srcId="{3ED5459A-1764-4487-B640-2EA6BB30FFA2}" destId="{784CFBE3-3A18-4F5D-8699-294F214E4B40}" srcOrd="4" destOrd="0" presId="urn:microsoft.com/office/officeart/2008/layout/PictureLineup"/>
    <dgm:cxn modelId="{7D621AD4-7EE3-4157-B441-3E882228930E}" type="presParOf" srcId="{784CFBE3-3A18-4F5D-8699-294F214E4B40}" destId="{7E864C76-EF5E-4D40-871B-AE38F0346FCD}" srcOrd="0" destOrd="0" presId="urn:microsoft.com/office/officeart/2008/layout/PictureLineup"/>
    <dgm:cxn modelId="{4DAEA704-0EBF-4AA0-9C10-9895EEBCCA74}" type="presParOf" srcId="{784CFBE3-3A18-4F5D-8699-294F214E4B40}" destId="{C12519F2-AB99-4CF1-B18B-0A8E832A02F9}" srcOrd="1" destOrd="0" presId="urn:microsoft.com/office/officeart/2008/layout/PictureLineup"/>
    <dgm:cxn modelId="{7E306546-A6BE-4300-B917-782EABBED014}" type="presParOf" srcId="{784CFBE3-3A18-4F5D-8699-294F214E4B40}" destId="{62128FC4-F230-4825-8420-EF3C19339AB9}" srcOrd="2" destOrd="0" presId="urn:microsoft.com/office/officeart/2008/layout/PictureLineup"/>
    <dgm:cxn modelId="{0B91DF6B-38B1-4DD4-9D70-169AD3EB06DB}" type="presParOf" srcId="{3ED5459A-1764-4487-B640-2EA6BB30FFA2}" destId="{7D8D4D41-56DF-43E0-B8B1-08124C1D33DF}" srcOrd="5" destOrd="0" presId="urn:microsoft.com/office/officeart/2008/layout/PictureLineup"/>
    <dgm:cxn modelId="{4609C48D-2E2A-4320-BFB8-A2A5E61255AE}" type="presParOf" srcId="{3ED5459A-1764-4487-B640-2EA6BB30FFA2}" destId="{4CAAAD9E-6F59-45AE-8F58-C6DA3775E343}" srcOrd="6" destOrd="0" presId="urn:microsoft.com/office/officeart/2008/layout/PictureLineup"/>
    <dgm:cxn modelId="{0F3D6545-6EC8-45D8-BBE2-79C416BAC697}" type="presParOf" srcId="{4CAAAD9E-6F59-45AE-8F58-C6DA3775E343}" destId="{4E863C56-3DCB-409D-A12A-BDDE0DB8A7EA}" srcOrd="0" destOrd="0" presId="urn:microsoft.com/office/officeart/2008/layout/PictureLineup"/>
    <dgm:cxn modelId="{171673E1-BF20-4F85-B754-47A69514F786}" type="presParOf" srcId="{4CAAAD9E-6F59-45AE-8F58-C6DA3775E343}" destId="{B77C1C2F-E38C-40A5-90D3-7D3CFD1041F6}" srcOrd="1" destOrd="0" presId="urn:microsoft.com/office/officeart/2008/layout/PictureLineup"/>
    <dgm:cxn modelId="{89A337E2-69F9-45AD-95DA-F96F3A6602DA}" type="presParOf" srcId="{4CAAAD9E-6F59-45AE-8F58-C6DA3775E343}" destId="{251E768E-CF7B-494D-A9BA-7E5D6CEA59DD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49D0CB-1BF0-413C-917C-8C6CBDC3CE3D}" type="doc">
      <dgm:prSet loTypeId="urn:microsoft.com/office/officeart/2008/layout/PictureLineup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78A4F5-BCDA-4881-BA4A-597B3A873D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Ancient-Medieval</a:t>
          </a:r>
        </a:p>
      </dgm:t>
    </dgm:pt>
    <dgm:pt modelId="{6263BCFF-228A-4921-9B87-7D8E227B71F6}" type="parTrans" cxnId="{4143D64B-23EC-4E9D-AD57-DD9F53A251DF}">
      <dgm:prSet/>
      <dgm:spPr/>
      <dgm:t>
        <a:bodyPr/>
        <a:lstStyle/>
        <a:p>
          <a:endParaRPr lang="en-US"/>
        </a:p>
      </dgm:t>
    </dgm:pt>
    <dgm:pt modelId="{7D24C56B-44B8-4813-881D-3FCDA805FFC6}" type="sibTrans" cxnId="{4143D64B-23EC-4E9D-AD57-DD9F53A251DF}">
      <dgm:prSet/>
      <dgm:spPr/>
      <dgm:t>
        <a:bodyPr/>
        <a:lstStyle/>
        <a:p>
          <a:endParaRPr lang="en-US"/>
        </a:p>
      </dgm:t>
    </dgm:pt>
    <dgm:pt modelId="{5F67309A-2AE1-4C30-8783-CE0E72CD2B06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F959B6AE-3A88-4248-ABF2-9C8AF3F6F467}" type="parTrans" cxnId="{C5184127-9E5D-43C1-B4CB-A0CF79EE370C}">
      <dgm:prSet/>
      <dgm:spPr/>
      <dgm:t>
        <a:bodyPr/>
        <a:lstStyle/>
        <a:p>
          <a:endParaRPr lang="en-US"/>
        </a:p>
      </dgm:t>
    </dgm:pt>
    <dgm:pt modelId="{7BB4052F-3A9B-4307-AC6D-5001413F7F38}" type="sibTrans" cxnId="{C5184127-9E5D-43C1-B4CB-A0CF79EE370C}">
      <dgm:prSet/>
      <dgm:spPr/>
      <dgm:t>
        <a:bodyPr/>
        <a:lstStyle/>
        <a:p>
          <a:endParaRPr lang="en-US"/>
        </a:p>
      </dgm:t>
    </dgm:pt>
    <dgm:pt modelId="{8D05209B-DCA0-4C2E-9689-BBC452B3E4E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Freedom Struggle</a:t>
          </a:r>
        </a:p>
      </dgm:t>
    </dgm:pt>
    <dgm:pt modelId="{FD2C6E91-0CF6-478B-B403-632B6D901C95}" type="parTrans" cxnId="{210A25BD-681F-4B6D-98EA-CB812C1C0655}">
      <dgm:prSet/>
      <dgm:spPr/>
      <dgm:t>
        <a:bodyPr/>
        <a:lstStyle/>
        <a:p>
          <a:endParaRPr lang="en-US"/>
        </a:p>
      </dgm:t>
    </dgm:pt>
    <dgm:pt modelId="{F0314B01-9C55-42E2-9987-9F789267ACA6}" type="sibTrans" cxnId="{210A25BD-681F-4B6D-98EA-CB812C1C0655}">
      <dgm:prSet/>
      <dgm:spPr/>
      <dgm:t>
        <a:bodyPr/>
        <a:lstStyle/>
        <a:p>
          <a:endParaRPr lang="en-US"/>
        </a:p>
      </dgm:t>
    </dgm:pt>
    <dgm:pt modelId="{5375F40D-325C-4F6C-A76D-6C19DA6F15AA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Spectrum (Rajiv Ahir)</a:t>
          </a:r>
        </a:p>
      </dgm:t>
    </dgm:pt>
    <dgm:pt modelId="{E202D33B-0222-45D3-91DC-D1C90816F8F1}" type="parTrans" cxnId="{295DF653-F15B-49AF-BA9A-727A49073A90}">
      <dgm:prSet/>
      <dgm:spPr/>
      <dgm:t>
        <a:bodyPr/>
        <a:lstStyle/>
        <a:p>
          <a:endParaRPr lang="en-US"/>
        </a:p>
      </dgm:t>
    </dgm:pt>
    <dgm:pt modelId="{17AE4E4A-1ABD-422A-B993-8CECAB725CA4}" type="sibTrans" cxnId="{295DF653-F15B-49AF-BA9A-727A49073A90}">
      <dgm:prSet/>
      <dgm:spPr/>
      <dgm:t>
        <a:bodyPr/>
        <a:lstStyle/>
        <a:p>
          <a:endParaRPr lang="en-US"/>
        </a:p>
      </dgm:t>
    </dgm:pt>
    <dgm:pt modelId="{FEA1E23E-8C46-4E27-966B-F37B326046D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LucentGK</a:t>
          </a:r>
        </a:p>
      </dgm:t>
    </dgm:pt>
    <dgm:pt modelId="{7A42D1EF-8990-4165-A95C-448505350EA6}" type="parTrans" cxnId="{0F546F59-0637-4412-A9F1-6CD4785EA8C3}">
      <dgm:prSet/>
      <dgm:spPr/>
      <dgm:t>
        <a:bodyPr/>
        <a:lstStyle/>
        <a:p>
          <a:endParaRPr lang="en-US"/>
        </a:p>
      </dgm:t>
    </dgm:pt>
    <dgm:pt modelId="{471DF7D8-783D-4F7C-9855-0AA742878B71}" type="sibTrans" cxnId="{0F546F59-0637-4412-A9F1-6CD4785EA8C3}">
      <dgm:prSet/>
      <dgm:spPr/>
      <dgm:t>
        <a:bodyPr/>
        <a:lstStyle/>
        <a:p>
          <a:endParaRPr lang="en-US"/>
        </a:p>
      </dgm:t>
    </dgm:pt>
    <dgm:pt modelId="{44D293F4-3DDD-4EA4-BF96-ED586140E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Later for Mains</a:t>
          </a:r>
        </a:p>
      </dgm:t>
    </dgm:pt>
    <dgm:pt modelId="{BE38B773-53C4-4EB5-B715-749324CEC457}" type="parTrans" cxnId="{94291E40-AEDB-4051-8F79-7AF9B59663AF}">
      <dgm:prSet/>
      <dgm:spPr/>
      <dgm:t>
        <a:bodyPr/>
        <a:lstStyle/>
        <a:p>
          <a:endParaRPr lang="en-US"/>
        </a:p>
      </dgm:t>
    </dgm:pt>
    <dgm:pt modelId="{99E45A12-F736-434E-BD33-55BC64DE793B}" type="sibTrans" cxnId="{94291E40-AEDB-4051-8F79-7AF9B59663AF}">
      <dgm:prSet/>
      <dgm:spPr/>
      <dgm:t>
        <a:bodyPr/>
        <a:lstStyle/>
        <a:p>
          <a:endParaRPr lang="en-US"/>
        </a:p>
      </dgm:t>
    </dgm:pt>
    <dgm:pt modelId="{522A29BF-11D9-44BC-8033-ABC19C6B83F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World History</a:t>
          </a:r>
        </a:p>
      </dgm:t>
    </dgm:pt>
    <dgm:pt modelId="{5036AB64-B0D8-47FA-B622-EE7D6DEB42C1}" type="parTrans" cxnId="{030B40EA-26C3-40F0-908B-98117EB2A1EB}">
      <dgm:prSet/>
      <dgm:spPr/>
      <dgm:t>
        <a:bodyPr/>
        <a:lstStyle/>
        <a:p>
          <a:endParaRPr lang="en-US"/>
        </a:p>
      </dgm:t>
    </dgm:pt>
    <dgm:pt modelId="{70BE05A8-81C6-4094-84E2-9199EDE178B5}" type="sibTrans" cxnId="{030B40EA-26C3-40F0-908B-98117EB2A1EB}">
      <dgm:prSet/>
      <dgm:spPr/>
      <dgm:t>
        <a:bodyPr/>
        <a:lstStyle/>
        <a:p>
          <a:endParaRPr lang="en-US"/>
        </a:p>
      </dgm:t>
    </dgm:pt>
    <dgm:pt modelId="{3103EE60-1B31-461F-B5DF-42252E22F785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India since independence</a:t>
          </a:r>
        </a:p>
      </dgm:t>
    </dgm:pt>
    <dgm:pt modelId="{2B23C0B1-B47E-4CE2-86FC-B5A4CDE8586F}" type="parTrans" cxnId="{6671E352-52B9-493D-A961-BD7657F13D63}">
      <dgm:prSet/>
      <dgm:spPr/>
      <dgm:t>
        <a:bodyPr/>
        <a:lstStyle/>
        <a:p>
          <a:endParaRPr lang="en-US"/>
        </a:p>
      </dgm:t>
    </dgm:pt>
    <dgm:pt modelId="{E34C3CB3-891B-4AEA-920A-C8BC99FB2F19}" type="sibTrans" cxnId="{6671E352-52B9-493D-A961-BD7657F13D63}">
      <dgm:prSet/>
      <dgm:spPr/>
      <dgm:t>
        <a:bodyPr/>
        <a:lstStyle/>
        <a:p>
          <a:endParaRPr lang="en-US"/>
        </a:p>
      </dgm:t>
    </dgm:pt>
    <dgm:pt modelId="{8FCA8B58-1E70-4144-BDA2-DB3DB41CC2B1}">
      <dgm:prSet phldrT="[Text]"/>
      <dgm:spPr/>
      <dgm:t>
        <a:bodyPr/>
        <a:lstStyle/>
        <a:p>
          <a:pPr algn="l"/>
          <a:r>
            <a:rPr lang="en-US" dirty="0">
              <a:latin typeface="Franklin Gothic Medium Cond" panose="020B0606030402020204" pitchFamily="34" charset="0"/>
            </a:rPr>
            <a:t>TN</a:t>
          </a:r>
        </a:p>
      </dgm:t>
    </dgm:pt>
    <dgm:pt modelId="{C5A3835A-386F-48E2-BD99-FE34B38F4695}" type="parTrans" cxnId="{08480F1F-3467-43AC-8843-2077A576C613}">
      <dgm:prSet/>
      <dgm:spPr/>
      <dgm:t>
        <a:bodyPr/>
        <a:lstStyle/>
        <a:p>
          <a:endParaRPr lang="en-US"/>
        </a:p>
      </dgm:t>
    </dgm:pt>
    <dgm:pt modelId="{C775958C-9211-47D4-A568-8B2529947709}" type="sibTrans" cxnId="{08480F1F-3467-43AC-8843-2077A576C613}">
      <dgm:prSet/>
      <dgm:spPr/>
      <dgm:t>
        <a:bodyPr/>
        <a:lstStyle/>
        <a:p>
          <a:endParaRPr lang="en-US"/>
        </a:p>
      </dgm:t>
    </dgm:pt>
    <dgm:pt modelId="{E02BD823-4791-4E4C-9F1E-B390A1B0AB6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TN (entry of Euro)</a:t>
          </a:r>
        </a:p>
      </dgm:t>
    </dgm:pt>
    <dgm:pt modelId="{03D2FAA6-C7FC-4CFC-A012-9A6FFDCF8838}" type="parTrans" cxnId="{F068DC88-8B53-4F20-AB4A-67A5D78D2FA6}">
      <dgm:prSet/>
      <dgm:spPr/>
      <dgm:t>
        <a:bodyPr/>
        <a:lstStyle/>
        <a:p>
          <a:endParaRPr lang="en-US"/>
        </a:p>
      </dgm:t>
    </dgm:pt>
    <dgm:pt modelId="{A9AE2775-AFBD-4C4B-8804-5871550879A1}" type="sibTrans" cxnId="{F068DC88-8B53-4F20-AB4A-67A5D78D2FA6}">
      <dgm:prSet/>
      <dgm:spPr/>
      <dgm:t>
        <a:bodyPr/>
        <a:lstStyle/>
        <a:p>
          <a:endParaRPr lang="en-US"/>
        </a:p>
      </dgm:t>
    </dgm:pt>
    <dgm:pt modelId="{5B546222-54DD-40BB-ACE2-F610B8E432F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Bipan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36A883BB-5CE0-475D-BBB6-F32BB30EC85F}" type="parTrans" cxnId="{2044F52A-47F5-4BA0-A461-842AC77281E8}">
      <dgm:prSet/>
      <dgm:spPr/>
      <dgm:t>
        <a:bodyPr/>
        <a:lstStyle/>
        <a:p>
          <a:endParaRPr lang="en-US"/>
        </a:p>
      </dgm:t>
    </dgm:pt>
    <dgm:pt modelId="{8A7B4434-9B9F-47F7-B794-E8BE208DA7B9}" type="sibTrans" cxnId="{2044F52A-47F5-4BA0-A461-842AC77281E8}">
      <dgm:prSet/>
      <dgm:spPr/>
      <dgm:t>
        <a:bodyPr/>
        <a:lstStyle/>
        <a:p>
          <a:endParaRPr lang="en-US"/>
        </a:p>
      </dgm:t>
    </dgm:pt>
    <dgm:pt modelId="{E6169C9F-87D0-4381-A97A-21FBDAE38FA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8F14B0D-F60F-470F-AB23-DE4A07CED20A}" type="parTrans" cxnId="{8A9CF840-571D-40D7-BA2C-0204FB33E1C2}">
      <dgm:prSet/>
      <dgm:spPr/>
      <dgm:t>
        <a:bodyPr/>
        <a:lstStyle/>
        <a:p>
          <a:endParaRPr lang="en-US"/>
        </a:p>
      </dgm:t>
    </dgm:pt>
    <dgm:pt modelId="{D7938085-0638-4D35-9ABF-B7E72878AACD}" type="sibTrans" cxnId="{8A9CF840-571D-40D7-BA2C-0204FB33E1C2}">
      <dgm:prSet/>
      <dgm:spPr/>
      <dgm:t>
        <a:bodyPr/>
        <a:lstStyle/>
        <a:p>
          <a:endParaRPr lang="en-US"/>
        </a:p>
      </dgm:t>
    </dgm:pt>
    <dgm:pt modelId="{0CF974F3-7AC7-4BC0-A391-503809345ECA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NIOS</a:t>
          </a:r>
        </a:p>
      </dgm:t>
    </dgm:pt>
    <dgm:pt modelId="{67C918C7-0FC0-48D5-BD37-0CF9FD98355F}" type="parTrans" cxnId="{908ACE23-A9D7-4B05-86DF-C93BD90A6EF4}">
      <dgm:prSet/>
      <dgm:spPr/>
      <dgm:t>
        <a:bodyPr/>
        <a:lstStyle/>
        <a:p>
          <a:endParaRPr lang="en-US"/>
        </a:p>
      </dgm:t>
    </dgm:pt>
    <dgm:pt modelId="{9E700655-FE4A-435F-ABCC-0FF4EAD1EDB7}" type="sibTrans" cxnId="{908ACE23-A9D7-4B05-86DF-C93BD90A6EF4}">
      <dgm:prSet/>
      <dgm:spPr/>
      <dgm:t>
        <a:bodyPr/>
        <a:lstStyle/>
        <a:p>
          <a:endParaRPr lang="en-US"/>
        </a:p>
      </dgm:t>
    </dgm:pt>
    <dgm:pt modelId="{5E710E47-0152-4089-BC54-37804C2A8B50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Ishani</a:t>
          </a:r>
          <a:r>
            <a:rPr lang="en-US" dirty="0">
              <a:latin typeface="Franklin Gothic Medium Cond" panose="020B0606030402020204" pitchFamily="34" charset="0"/>
            </a:rPr>
            <a:t> Pandya (</a:t>
          </a:r>
          <a:r>
            <a:rPr lang="en-US" dirty="0" err="1">
              <a:latin typeface="Franklin Gothic Medium Cond" panose="020B0606030402020204" pitchFamily="34" charset="0"/>
            </a:rPr>
            <a:t>Youtube</a:t>
          </a:r>
          <a:r>
            <a:rPr lang="en-US" dirty="0">
              <a:latin typeface="Franklin Gothic Medium Cond" panose="020B0606030402020204" pitchFamily="34" charset="0"/>
            </a:rPr>
            <a:t>)</a:t>
          </a:r>
        </a:p>
      </dgm:t>
    </dgm:pt>
    <dgm:pt modelId="{A042E8C3-8A64-4B0A-99A0-C2555F9651A1}" type="parTrans" cxnId="{79E12FD2-A4BF-4AF9-B6DF-CA4B598DC2F2}">
      <dgm:prSet/>
      <dgm:spPr/>
      <dgm:t>
        <a:bodyPr/>
        <a:lstStyle/>
        <a:p>
          <a:endParaRPr lang="en-US"/>
        </a:p>
      </dgm:t>
    </dgm:pt>
    <dgm:pt modelId="{17128C74-C9C8-4EC7-9956-091786EA463B}" type="sibTrans" cxnId="{79E12FD2-A4BF-4AF9-B6DF-CA4B598DC2F2}">
      <dgm:prSet/>
      <dgm:spPr/>
      <dgm:t>
        <a:bodyPr/>
        <a:lstStyle/>
        <a:p>
          <a:endParaRPr lang="en-US"/>
        </a:p>
      </dgm:t>
    </dgm:pt>
    <dgm:pt modelId="{3ED5459A-1764-4487-B640-2EA6BB30FFA2}" type="pres">
      <dgm:prSet presAssocID="{3149D0CB-1BF0-413C-917C-8C6CBDC3CE3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222A1EA1-3F7D-4AD0-B432-FFAB8D33B02A}" type="pres">
      <dgm:prSet presAssocID="{E6169C9F-87D0-4381-A97A-21FBDAE38FAB}" presName="composite" presStyleCnt="0"/>
      <dgm:spPr/>
    </dgm:pt>
    <dgm:pt modelId="{29D34933-404E-4A0D-A2BC-3EE086D2CF39}" type="pres">
      <dgm:prSet presAssocID="{E6169C9F-87D0-4381-A97A-21FBDAE38FAB}" presName="Image" presStyleLbl="alignNode1" presStyleIdx="0" presStyleCnt="4" custScaleX="8699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71A9C69-F51F-4AF7-86F4-E71D1C840F0E}" type="pres">
      <dgm:prSet presAssocID="{E6169C9F-87D0-4381-A97A-21FBDAE38FAB}" presName="Accent" presStyleLbl="parChTrans1D1" presStyleIdx="0" presStyleCnt="4"/>
      <dgm:spPr/>
    </dgm:pt>
    <dgm:pt modelId="{F62E7A3E-B09D-4BCB-8CBE-987F13F82A23}" type="pres">
      <dgm:prSet presAssocID="{E6169C9F-87D0-4381-A97A-21FBDAE38FAB}" presName="Paren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9622A66-ACB9-4769-85A3-37E88781ECDE}" type="pres">
      <dgm:prSet presAssocID="{D7938085-0638-4D35-9ABF-B7E72878AACD}" presName="sibTrans" presStyleCnt="0"/>
      <dgm:spPr/>
    </dgm:pt>
    <dgm:pt modelId="{508F65F9-BF0A-4EFB-A29D-286FD5821BC1}" type="pres">
      <dgm:prSet presAssocID="{0578A4F5-BCDA-4881-BA4A-597B3A873D0E}" presName="composite" presStyleCnt="0"/>
      <dgm:spPr/>
    </dgm:pt>
    <dgm:pt modelId="{0C372961-0E7F-4B42-8559-9151F7B7917A}" type="pres">
      <dgm:prSet presAssocID="{0578A4F5-BCDA-4881-BA4A-597B3A873D0E}" presName="Image" presStyleLbl="alignNode1" presStyleIdx="1" presStyleCnt="4" custScaleX="7038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C590A85-ECF0-4722-9192-20F8765E38E0}" type="pres">
      <dgm:prSet presAssocID="{0578A4F5-BCDA-4881-BA4A-597B3A873D0E}" presName="Accent" presStyleLbl="parChTrans1D1" presStyleIdx="1" presStyleCnt="4"/>
      <dgm:spPr/>
    </dgm:pt>
    <dgm:pt modelId="{D6F9F298-AE1C-44CB-9510-BC33AC1B5F66}" type="pres">
      <dgm:prSet presAssocID="{0578A4F5-BCDA-4881-BA4A-597B3A873D0E}" presName="Paren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A507532-20BD-4803-87D6-27B751BAC00E}" type="pres">
      <dgm:prSet presAssocID="{7D24C56B-44B8-4813-881D-3FCDA805FFC6}" presName="sibTrans" presStyleCnt="0"/>
      <dgm:spPr/>
    </dgm:pt>
    <dgm:pt modelId="{784CFBE3-3A18-4F5D-8699-294F214E4B40}" type="pres">
      <dgm:prSet presAssocID="{8D05209B-DCA0-4C2E-9689-BBC452B3E4E3}" presName="composite" presStyleCnt="0"/>
      <dgm:spPr/>
    </dgm:pt>
    <dgm:pt modelId="{7E864C76-EF5E-4D40-871B-AE38F0346FCD}" type="pres">
      <dgm:prSet presAssocID="{8D05209B-DCA0-4C2E-9689-BBC452B3E4E3}" presName="Image" presStyleLbl="alignNode1" presStyleIdx="2" presStyleCnt="4" custScaleX="7219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C12519F2-AB99-4CF1-B18B-0A8E832A02F9}" type="pres">
      <dgm:prSet presAssocID="{8D05209B-DCA0-4C2E-9689-BBC452B3E4E3}" presName="Accent" presStyleLbl="parChTrans1D1" presStyleIdx="2" presStyleCnt="4"/>
      <dgm:spPr/>
    </dgm:pt>
    <dgm:pt modelId="{62128FC4-F230-4825-8420-EF3C19339AB9}" type="pres">
      <dgm:prSet presAssocID="{8D05209B-DCA0-4C2E-9689-BBC452B3E4E3}" presName="Paren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D8D4D41-56DF-43E0-B8B1-08124C1D33DF}" type="pres">
      <dgm:prSet presAssocID="{F0314B01-9C55-42E2-9987-9F789267ACA6}" presName="sibTrans" presStyleCnt="0"/>
      <dgm:spPr/>
    </dgm:pt>
    <dgm:pt modelId="{4CAAAD9E-6F59-45AE-8F58-C6DA3775E343}" type="pres">
      <dgm:prSet presAssocID="{44D293F4-3DDD-4EA4-BF96-ED586140E35E}" presName="composite" presStyleCnt="0"/>
      <dgm:spPr/>
    </dgm:pt>
    <dgm:pt modelId="{4E863C56-3DCB-409D-A12A-BDDE0DB8A7EA}" type="pres">
      <dgm:prSet presAssocID="{44D293F4-3DDD-4EA4-BF96-ED586140E35E}" presName="Image" presStyleLbl="alignNode1" presStyleIdx="3" presStyleCnt="4" custScaleX="7243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77C1C2F-E38C-40A5-90D3-7D3CFD1041F6}" type="pres">
      <dgm:prSet presAssocID="{44D293F4-3DDD-4EA4-BF96-ED586140E35E}" presName="Accent" presStyleLbl="parChTrans1D1" presStyleIdx="3" presStyleCnt="4"/>
      <dgm:spPr/>
    </dgm:pt>
    <dgm:pt modelId="{251E768E-CF7B-494D-A9BA-7E5D6CEA59DD}" type="pres">
      <dgm:prSet presAssocID="{44D293F4-3DDD-4EA4-BF96-ED586140E35E}" presName="Paren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C357EF-73D0-499D-BBC8-FDBBE4A90983}" type="presOf" srcId="{5F67309A-2AE1-4C30-8783-CE0E72CD2B06}" destId="{D6F9F298-AE1C-44CB-9510-BC33AC1B5F66}" srcOrd="0" destOrd="1" presId="urn:microsoft.com/office/officeart/2008/layout/PictureLineup"/>
    <dgm:cxn modelId="{08480F1F-3467-43AC-8843-2077A576C613}" srcId="{0578A4F5-BCDA-4881-BA4A-597B3A873D0E}" destId="{8FCA8B58-1E70-4144-BDA2-DB3DB41CC2B1}" srcOrd="1" destOrd="0" parTransId="{C5A3835A-386F-48E2-BD99-FE34B38F4695}" sibTransId="{C775958C-9211-47D4-A568-8B2529947709}"/>
    <dgm:cxn modelId="{AD94707E-00EA-4169-A14D-97E84C34BFE0}" type="presOf" srcId="{5E710E47-0152-4089-BC54-37804C2A8B50}" destId="{F62E7A3E-B09D-4BCB-8CBE-987F13F82A23}" srcOrd="0" destOrd="2" presId="urn:microsoft.com/office/officeart/2008/layout/PictureLineup"/>
    <dgm:cxn modelId="{977DAC1E-328F-419B-9345-9F6266884F73}" type="presOf" srcId="{5B546222-54DD-40BB-ACE2-F610B8E432F9}" destId="{62128FC4-F230-4825-8420-EF3C19339AB9}" srcOrd="0" destOrd="4" presId="urn:microsoft.com/office/officeart/2008/layout/PictureLineup"/>
    <dgm:cxn modelId="{5F948276-E09F-4258-870F-76372FB6A3F9}" type="presOf" srcId="{0CF974F3-7AC7-4BC0-A391-503809345ECA}" destId="{F62E7A3E-B09D-4BCB-8CBE-987F13F82A23}" srcOrd="0" destOrd="1" presId="urn:microsoft.com/office/officeart/2008/layout/PictureLineup"/>
    <dgm:cxn modelId="{0F546F59-0637-4412-A9F1-6CD4785EA8C3}" srcId="{8D05209B-DCA0-4C2E-9689-BBC452B3E4E3}" destId="{FEA1E23E-8C46-4E27-966B-F37B326046DF}" srcOrd="1" destOrd="0" parTransId="{7A42D1EF-8990-4165-A95C-448505350EA6}" sibTransId="{471DF7D8-783D-4F7C-9855-0AA742878B71}"/>
    <dgm:cxn modelId="{8A9CF840-571D-40D7-BA2C-0204FB33E1C2}" srcId="{3149D0CB-1BF0-413C-917C-8C6CBDC3CE3D}" destId="{E6169C9F-87D0-4381-A97A-21FBDAE38FAB}" srcOrd="0" destOrd="0" parTransId="{28F14B0D-F60F-470F-AB23-DE4A07CED20A}" sibTransId="{D7938085-0638-4D35-9ABF-B7E72878AACD}"/>
    <dgm:cxn modelId="{210A25BD-681F-4B6D-98EA-CB812C1C0655}" srcId="{3149D0CB-1BF0-413C-917C-8C6CBDC3CE3D}" destId="{8D05209B-DCA0-4C2E-9689-BBC452B3E4E3}" srcOrd="2" destOrd="0" parTransId="{FD2C6E91-0CF6-478B-B403-632B6D901C95}" sibTransId="{F0314B01-9C55-42E2-9987-9F789267ACA6}"/>
    <dgm:cxn modelId="{37643205-DDEF-4FD3-890F-6FA29AEAAF77}" type="presOf" srcId="{8D05209B-DCA0-4C2E-9689-BBC452B3E4E3}" destId="{62128FC4-F230-4825-8420-EF3C19339AB9}" srcOrd="0" destOrd="0" presId="urn:microsoft.com/office/officeart/2008/layout/PictureLineup"/>
    <dgm:cxn modelId="{E00070C2-5417-42CB-A5DB-E941ADE9ED25}" type="presOf" srcId="{3103EE60-1B31-461F-B5DF-42252E22F785}" destId="{251E768E-CF7B-494D-A9BA-7E5D6CEA59DD}" srcOrd="0" destOrd="2" presId="urn:microsoft.com/office/officeart/2008/layout/PictureLineup"/>
    <dgm:cxn modelId="{295DF653-F15B-49AF-BA9A-727A49073A90}" srcId="{8D05209B-DCA0-4C2E-9689-BBC452B3E4E3}" destId="{5375F40D-325C-4F6C-A76D-6C19DA6F15AA}" srcOrd="2" destOrd="0" parTransId="{E202D33B-0222-45D3-91DC-D1C90816F8F1}" sibTransId="{17AE4E4A-1ABD-422A-B993-8CECAB725CA4}"/>
    <dgm:cxn modelId="{3F57013B-708D-4AC6-BA65-F8509BD61F65}" type="presOf" srcId="{8FCA8B58-1E70-4144-BDA2-DB3DB41CC2B1}" destId="{D6F9F298-AE1C-44CB-9510-BC33AC1B5F66}" srcOrd="0" destOrd="2" presId="urn:microsoft.com/office/officeart/2008/layout/PictureLineup"/>
    <dgm:cxn modelId="{AE3F1D9E-EB54-4837-8E91-ED0ACF22C12D}" type="presOf" srcId="{522A29BF-11D9-44BC-8033-ABC19C6B83F1}" destId="{251E768E-CF7B-494D-A9BA-7E5D6CEA59DD}" srcOrd="0" destOrd="1" presId="urn:microsoft.com/office/officeart/2008/layout/PictureLineup"/>
    <dgm:cxn modelId="{4143D64B-23EC-4E9D-AD57-DD9F53A251DF}" srcId="{3149D0CB-1BF0-413C-917C-8C6CBDC3CE3D}" destId="{0578A4F5-BCDA-4881-BA4A-597B3A873D0E}" srcOrd="1" destOrd="0" parTransId="{6263BCFF-228A-4921-9B87-7D8E227B71F6}" sibTransId="{7D24C56B-44B8-4813-881D-3FCDA805FFC6}"/>
    <dgm:cxn modelId="{F068DC88-8B53-4F20-AB4A-67A5D78D2FA6}" srcId="{8D05209B-DCA0-4C2E-9689-BBC452B3E4E3}" destId="{E02BD823-4791-4E4C-9F1E-B390A1B0AB69}" srcOrd="0" destOrd="0" parTransId="{03D2FAA6-C7FC-4CFC-A012-9A6FFDCF8838}" sibTransId="{A9AE2775-AFBD-4C4B-8804-5871550879A1}"/>
    <dgm:cxn modelId="{39CDCF4C-94D6-4E76-B179-93E3903FDAB5}" type="presOf" srcId="{44D293F4-3DDD-4EA4-BF96-ED586140E35E}" destId="{251E768E-CF7B-494D-A9BA-7E5D6CEA59DD}" srcOrd="0" destOrd="0" presId="urn:microsoft.com/office/officeart/2008/layout/PictureLineup"/>
    <dgm:cxn modelId="{10AA6676-9E6C-4C96-A951-2C8DD23DBA2C}" type="presOf" srcId="{FEA1E23E-8C46-4E27-966B-F37B326046DF}" destId="{62128FC4-F230-4825-8420-EF3C19339AB9}" srcOrd="0" destOrd="2" presId="urn:microsoft.com/office/officeart/2008/layout/PictureLineup"/>
    <dgm:cxn modelId="{94291E40-AEDB-4051-8F79-7AF9B59663AF}" srcId="{3149D0CB-1BF0-413C-917C-8C6CBDC3CE3D}" destId="{44D293F4-3DDD-4EA4-BF96-ED586140E35E}" srcOrd="3" destOrd="0" parTransId="{BE38B773-53C4-4EB5-B715-749324CEC457}" sibTransId="{99E45A12-F736-434E-BD33-55BC64DE793B}"/>
    <dgm:cxn modelId="{908ACE23-A9D7-4B05-86DF-C93BD90A6EF4}" srcId="{E6169C9F-87D0-4381-A97A-21FBDAE38FAB}" destId="{0CF974F3-7AC7-4BC0-A391-503809345ECA}" srcOrd="0" destOrd="0" parTransId="{67C918C7-0FC0-48D5-BD37-0CF9FD98355F}" sibTransId="{9E700655-FE4A-435F-ABCC-0FF4EAD1EDB7}"/>
    <dgm:cxn modelId="{6671E352-52B9-493D-A961-BD7657F13D63}" srcId="{44D293F4-3DDD-4EA4-BF96-ED586140E35E}" destId="{3103EE60-1B31-461F-B5DF-42252E22F785}" srcOrd="1" destOrd="0" parTransId="{2B23C0B1-B47E-4CE2-86FC-B5A4CDE8586F}" sibTransId="{E34C3CB3-891B-4AEA-920A-C8BC99FB2F19}"/>
    <dgm:cxn modelId="{79E12FD2-A4BF-4AF9-B6DF-CA4B598DC2F2}" srcId="{E6169C9F-87D0-4381-A97A-21FBDAE38FAB}" destId="{5E710E47-0152-4089-BC54-37804C2A8B50}" srcOrd="1" destOrd="0" parTransId="{A042E8C3-8A64-4B0A-99A0-C2555F9651A1}" sibTransId="{17128C74-C9C8-4EC7-9956-091786EA463B}"/>
    <dgm:cxn modelId="{0E05FA7D-E331-489B-B803-FA37E8F231A5}" type="presOf" srcId="{0578A4F5-BCDA-4881-BA4A-597B3A873D0E}" destId="{D6F9F298-AE1C-44CB-9510-BC33AC1B5F66}" srcOrd="0" destOrd="0" presId="urn:microsoft.com/office/officeart/2008/layout/PictureLineup"/>
    <dgm:cxn modelId="{E88BBCFD-BAFD-43F6-A33C-590652245438}" type="presOf" srcId="{E02BD823-4791-4E4C-9F1E-B390A1B0AB69}" destId="{62128FC4-F230-4825-8420-EF3C19339AB9}" srcOrd="0" destOrd="1" presId="urn:microsoft.com/office/officeart/2008/layout/PictureLineup"/>
    <dgm:cxn modelId="{60EEA3BD-666E-4AEB-A956-FF756A1F00AF}" type="presOf" srcId="{3149D0CB-1BF0-413C-917C-8C6CBDC3CE3D}" destId="{3ED5459A-1764-4487-B640-2EA6BB30FFA2}" srcOrd="0" destOrd="0" presId="urn:microsoft.com/office/officeart/2008/layout/PictureLineup"/>
    <dgm:cxn modelId="{C5184127-9E5D-43C1-B4CB-A0CF79EE370C}" srcId="{0578A4F5-BCDA-4881-BA4A-597B3A873D0E}" destId="{5F67309A-2AE1-4C30-8783-CE0E72CD2B06}" srcOrd="0" destOrd="0" parTransId="{F959B6AE-3A88-4248-ABF2-9C8AF3F6F467}" sibTransId="{7BB4052F-3A9B-4307-AC6D-5001413F7F38}"/>
    <dgm:cxn modelId="{0C784FE1-E6AB-4EE3-84EE-E8200FB6B9AC}" type="presOf" srcId="{5375F40D-325C-4F6C-A76D-6C19DA6F15AA}" destId="{62128FC4-F230-4825-8420-EF3C19339AB9}" srcOrd="0" destOrd="3" presId="urn:microsoft.com/office/officeart/2008/layout/PictureLineup"/>
    <dgm:cxn modelId="{FFF9C2BA-E566-4612-A7F4-623241A34628}" type="presOf" srcId="{E6169C9F-87D0-4381-A97A-21FBDAE38FAB}" destId="{F62E7A3E-B09D-4BCB-8CBE-987F13F82A23}" srcOrd="0" destOrd="0" presId="urn:microsoft.com/office/officeart/2008/layout/PictureLineup"/>
    <dgm:cxn modelId="{030B40EA-26C3-40F0-908B-98117EB2A1EB}" srcId="{44D293F4-3DDD-4EA4-BF96-ED586140E35E}" destId="{522A29BF-11D9-44BC-8033-ABC19C6B83F1}" srcOrd="0" destOrd="0" parTransId="{5036AB64-B0D8-47FA-B622-EE7D6DEB42C1}" sibTransId="{70BE05A8-81C6-4094-84E2-9199EDE178B5}"/>
    <dgm:cxn modelId="{2044F52A-47F5-4BA0-A461-842AC77281E8}" srcId="{8D05209B-DCA0-4C2E-9689-BBC452B3E4E3}" destId="{5B546222-54DD-40BB-ACE2-F610B8E432F9}" srcOrd="3" destOrd="0" parTransId="{36A883BB-5CE0-475D-BBB6-F32BB30EC85F}" sibTransId="{8A7B4434-9B9F-47F7-B794-E8BE208DA7B9}"/>
    <dgm:cxn modelId="{CDA6CD3E-D1CF-4785-92CE-5F0A768A1ADF}" type="presParOf" srcId="{3ED5459A-1764-4487-B640-2EA6BB30FFA2}" destId="{222A1EA1-3F7D-4AD0-B432-FFAB8D33B02A}" srcOrd="0" destOrd="0" presId="urn:microsoft.com/office/officeart/2008/layout/PictureLineup"/>
    <dgm:cxn modelId="{1FCBA040-7AEA-4A38-8AF8-9CF06727649D}" type="presParOf" srcId="{222A1EA1-3F7D-4AD0-B432-FFAB8D33B02A}" destId="{29D34933-404E-4A0D-A2BC-3EE086D2CF39}" srcOrd="0" destOrd="0" presId="urn:microsoft.com/office/officeart/2008/layout/PictureLineup"/>
    <dgm:cxn modelId="{AE8ED1DE-1C92-474C-80A2-789D1855D72A}" type="presParOf" srcId="{222A1EA1-3F7D-4AD0-B432-FFAB8D33B02A}" destId="{771A9C69-F51F-4AF7-86F4-E71D1C840F0E}" srcOrd="1" destOrd="0" presId="urn:microsoft.com/office/officeart/2008/layout/PictureLineup"/>
    <dgm:cxn modelId="{34EB9FB9-515D-4B0C-8F44-A48952364CB4}" type="presParOf" srcId="{222A1EA1-3F7D-4AD0-B432-FFAB8D33B02A}" destId="{F62E7A3E-B09D-4BCB-8CBE-987F13F82A23}" srcOrd="2" destOrd="0" presId="urn:microsoft.com/office/officeart/2008/layout/PictureLineup"/>
    <dgm:cxn modelId="{0D8E662B-21C6-410A-B14D-6A433097D407}" type="presParOf" srcId="{3ED5459A-1764-4487-B640-2EA6BB30FFA2}" destId="{59622A66-ACB9-4769-85A3-37E88781ECDE}" srcOrd="1" destOrd="0" presId="urn:microsoft.com/office/officeart/2008/layout/PictureLineup"/>
    <dgm:cxn modelId="{E358BCCF-714F-4C71-A568-9AE73A1F8A01}" type="presParOf" srcId="{3ED5459A-1764-4487-B640-2EA6BB30FFA2}" destId="{508F65F9-BF0A-4EFB-A29D-286FD5821BC1}" srcOrd="2" destOrd="0" presId="urn:microsoft.com/office/officeart/2008/layout/PictureLineup"/>
    <dgm:cxn modelId="{D60D17E3-E0E6-4009-8805-1E701751CF9F}" type="presParOf" srcId="{508F65F9-BF0A-4EFB-A29D-286FD5821BC1}" destId="{0C372961-0E7F-4B42-8559-9151F7B7917A}" srcOrd="0" destOrd="0" presId="urn:microsoft.com/office/officeart/2008/layout/PictureLineup"/>
    <dgm:cxn modelId="{DA55E44B-397A-4244-A307-70DF501FC73E}" type="presParOf" srcId="{508F65F9-BF0A-4EFB-A29D-286FD5821BC1}" destId="{CC590A85-ECF0-4722-9192-20F8765E38E0}" srcOrd="1" destOrd="0" presId="urn:microsoft.com/office/officeart/2008/layout/PictureLineup"/>
    <dgm:cxn modelId="{3517A695-0C8B-4CC9-88F0-48E547288282}" type="presParOf" srcId="{508F65F9-BF0A-4EFB-A29D-286FD5821BC1}" destId="{D6F9F298-AE1C-44CB-9510-BC33AC1B5F66}" srcOrd="2" destOrd="0" presId="urn:microsoft.com/office/officeart/2008/layout/PictureLineup"/>
    <dgm:cxn modelId="{A5385B3E-9988-4142-99DF-D83274540A0A}" type="presParOf" srcId="{3ED5459A-1764-4487-B640-2EA6BB30FFA2}" destId="{5A507532-20BD-4803-87D6-27B751BAC00E}" srcOrd="3" destOrd="0" presId="urn:microsoft.com/office/officeart/2008/layout/PictureLineup"/>
    <dgm:cxn modelId="{388B9651-30B3-4497-AB71-BEDC53018A8B}" type="presParOf" srcId="{3ED5459A-1764-4487-B640-2EA6BB30FFA2}" destId="{784CFBE3-3A18-4F5D-8699-294F214E4B40}" srcOrd="4" destOrd="0" presId="urn:microsoft.com/office/officeart/2008/layout/PictureLineup"/>
    <dgm:cxn modelId="{7D621AD4-7EE3-4157-B441-3E882228930E}" type="presParOf" srcId="{784CFBE3-3A18-4F5D-8699-294F214E4B40}" destId="{7E864C76-EF5E-4D40-871B-AE38F0346FCD}" srcOrd="0" destOrd="0" presId="urn:microsoft.com/office/officeart/2008/layout/PictureLineup"/>
    <dgm:cxn modelId="{4DAEA704-0EBF-4AA0-9C10-9895EEBCCA74}" type="presParOf" srcId="{784CFBE3-3A18-4F5D-8699-294F214E4B40}" destId="{C12519F2-AB99-4CF1-B18B-0A8E832A02F9}" srcOrd="1" destOrd="0" presId="urn:microsoft.com/office/officeart/2008/layout/PictureLineup"/>
    <dgm:cxn modelId="{7E306546-A6BE-4300-B917-782EABBED014}" type="presParOf" srcId="{784CFBE3-3A18-4F5D-8699-294F214E4B40}" destId="{62128FC4-F230-4825-8420-EF3C19339AB9}" srcOrd="2" destOrd="0" presId="urn:microsoft.com/office/officeart/2008/layout/PictureLineup"/>
    <dgm:cxn modelId="{0B91DF6B-38B1-4DD4-9D70-169AD3EB06DB}" type="presParOf" srcId="{3ED5459A-1764-4487-B640-2EA6BB30FFA2}" destId="{7D8D4D41-56DF-43E0-B8B1-08124C1D33DF}" srcOrd="5" destOrd="0" presId="urn:microsoft.com/office/officeart/2008/layout/PictureLineup"/>
    <dgm:cxn modelId="{4609C48D-2E2A-4320-BFB8-A2A5E61255AE}" type="presParOf" srcId="{3ED5459A-1764-4487-B640-2EA6BB30FFA2}" destId="{4CAAAD9E-6F59-45AE-8F58-C6DA3775E343}" srcOrd="6" destOrd="0" presId="urn:microsoft.com/office/officeart/2008/layout/PictureLineup"/>
    <dgm:cxn modelId="{0F3D6545-6EC8-45D8-BBE2-79C416BAC697}" type="presParOf" srcId="{4CAAAD9E-6F59-45AE-8F58-C6DA3775E343}" destId="{4E863C56-3DCB-409D-A12A-BDDE0DB8A7EA}" srcOrd="0" destOrd="0" presId="urn:microsoft.com/office/officeart/2008/layout/PictureLineup"/>
    <dgm:cxn modelId="{171673E1-BF20-4F85-B754-47A69514F786}" type="presParOf" srcId="{4CAAAD9E-6F59-45AE-8F58-C6DA3775E343}" destId="{B77C1C2F-E38C-40A5-90D3-7D3CFD1041F6}" srcOrd="1" destOrd="0" presId="urn:microsoft.com/office/officeart/2008/layout/PictureLineup"/>
    <dgm:cxn modelId="{89A337E2-69F9-45AD-95DA-F96F3A6602DA}" type="presParOf" srcId="{4CAAAD9E-6F59-45AE-8F58-C6DA3775E343}" destId="{251E768E-CF7B-494D-A9BA-7E5D6CEA59DD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4B036614-25DF-4954-AD8C-1B6708A5F4E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Agriculture</a:t>
          </a:r>
        </a:p>
      </dgm:t>
    </dgm:pt>
    <dgm:pt modelId="{71D4C128-C5A0-41B9-B76F-A19BDF3E889B}" type="parTrans" cxnId="{23C27B4B-B058-4FAE-888A-289AAC5AB6A1}">
      <dgm:prSet/>
      <dgm:spPr/>
      <dgm:t>
        <a:bodyPr/>
        <a:lstStyle/>
        <a:p>
          <a:endParaRPr lang="en-US"/>
        </a:p>
      </dgm:t>
    </dgm:pt>
    <dgm:pt modelId="{B2288241-A68D-47C7-B8FF-FD1F5D3B61FE}" type="sibTrans" cxnId="{23C27B4B-B058-4FAE-888A-289AAC5AB6A1}">
      <dgm:prSet/>
      <dgm:spPr/>
      <dgm:t>
        <a:bodyPr/>
        <a:lstStyle/>
        <a:p>
          <a:endParaRPr lang="en-US"/>
        </a:p>
      </dgm:t>
    </dgm:pt>
    <dgm:pt modelId="{16763B6F-6D70-43A3-BED6-B939673D5E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Environment</a:t>
          </a:r>
        </a:p>
      </dgm:t>
    </dgm:pt>
    <dgm:pt modelId="{D861C783-5706-438A-91AD-947D947D8F46}" type="parTrans" cxnId="{3979B444-7441-4805-8AFB-9F8C23FBE906}">
      <dgm:prSet/>
      <dgm:spPr/>
      <dgm:t>
        <a:bodyPr/>
        <a:lstStyle/>
        <a:p>
          <a:endParaRPr lang="en-US"/>
        </a:p>
      </dgm:t>
    </dgm:pt>
    <dgm:pt modelId="{788894E9-5335-4953-A948-4A3D6C64F4AA}" type="sibTrans" cxnId="{3979B444-7441-4805-8AFB-9F8C23FBE906}">
      <dgm:prSet/>
      <dgm:spPr/>
      <dgm:t>
        <a:bodyPr/>
        <a:lstStyle/>
        <a:p>
          <a:endParaRPr lang="en-US"/>
        </a:p>
      </dgm:t>
    </dgm:pt>
    <dgm:pt modelId="{2B34FAAB-3ADB-4C6F-AC1D-BE309B9A24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B8D4301-2D66-4EC0-AC25-A905E3B40B36}" type="parTrans" cxnId="{0F33597B-07AC-4C4D-9B76-44F3FA0E9412}">
      <dgm:prSet/>
      <dgm:spPr/>
      <dgm:t>
        <a:bodyPr/>
        <a:lstStyle/>
        <a:p>
          <a:endParaRPr lang="en-US"/>
        </a:p>
      </dgm:t>
    </dgm:pt>
    <dgm:pt modelId="{5453D595-D428-4F26-A719-3FD1A14DB1E2}" type="sibTrans" cxnId="{0F33597B-07AC-4C4D-9B76-44F3FA0E9412}">
      <dgm:prSet/>
      <dgm:spPr/>
      <dgm:t>
        <a:bodyPr/>
        <a:lstStyle/>
        <a:p>
          <a:endParaRPr lang="en-US"/>
        </a:p>
      </dgm:t>
    </dgm:pt>
    <dgm:pt modelId="{74ABC482-7752-4D18-8710-3BB15C61BBA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IR/Defense</a:t>
          </a:r>
        </a:p>
      </dgm:t>
    </dgm:pt>
    <dgm:pt modelId="{2C377C84-8307-44C2-8FA9-B02E1989FDD7}" type="parTrans" cxnId="{39553A0C-0D46-4DD1-A73A-6BA97F1E9D7C}">
      <dgm:prSet/>
      <dgm:spPr/>
      <dgm:t>
        <a:bodyPr/>
        <a:lstStyle/>
        <a:p>
          <a:endParaRPr lang="en-US"/>
        </a:p>
      </dgm:t>
    </dgm:pt>
    <dgm:pt modelId="{752387C4-7C60-4AAC-8841-199D092A6063}" type="sibTrans" cxnId="{39553A0C-0D46-4DD1-A73A-6BA97F1E9D7C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10" custScaleX="7683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10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B97AA850-B675-41B4-B7AF-8EE539D7D699}" type="pres">
      <dgm:prSet presAssocID="{4B036614-25DF-4954-AD8C-1B6708A5F4E8}" presName="composite" presStyleCnt="0"/>
      <dgm:spPr/>
    </dgm:pt>
    <dgm:pt modelId="{AB812404-46F2-482D-B4CC-1EC9489E90D1}" type="pres">
      <dgm:prSet presAssocID="{4B036614-25DF-4954-AD8C-1B6708A5F4E8}" presName="rect1" presStyleLbl="bgImgPlace1" presStyleIdx="1" presStyleCnt="1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14228CB-C661-4066-A882-CCB4A6E9E8AD}" type="pres">
      <dgm:prSet presAssocID="{4B036614-25DF-4954-AD8C-1B6708A5F4E8}" presName="wedgeRectCallout1" presStyleLbl="node1" presStyleIdx="1" presStyleCnt="10">
        <dgm:presLayoutVars>
          <dgm:bulletEnabled val="1"/>
        </dgm:presLayoutVars>
      </dgm:prSet>
      <dgm:spPr/>
    </dgm:pt>
    <dgm:pt modelId="{6FC1BD66-4DA7-4BDA-B3BD-F2D78B52A0C6}" type="pres">
      <dgm:prSet presAssocID="{B2288241-A68D-47C7-B8FF-FD1F5D3B61FE}" presName="sibTrans" presStyleCnt="0"/>
      <dgm:spPr/>
    </dgm:pt>
    <dgm:pt modelId="{60FBF1BF-485E-4ECE-A497-F87BA9BBB61E}" type="pres">
      <dgm:prSet presAssocID="{16763B6F-6D70-43A3-BED6-B939673D5E5B}" presName="composite" presStyleCnt="0"/>
      <dgm:spPr/>
    </dgm:pt>
    <dgm:pt modelId="{51056766-509C-4CA5-8AE1-09DC9D95FB53}" type="pres">
      <dgm:prSet presAssocID="{16763B6F-6D70-43A3-BED6-B939673D5E5B}" presName="rect1" presStyleLbl="bgImgPlace1" presStyleIdx="2" presStyleCnt="1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2B67E7-E128-47DD-9B55-E78D6B9D558C}" type="pres">
      <dgm:prSet presAssocID="{16763B6F-6D70-43A3-BED6-B939673D5E5B}" presName="wedgeRectCallout1" presStyleLbl="node1" presStyleIdx="2" presStyleCnt="10">
        <dgm:presLayoutVars>
          <dgm:bulletEnabled val="1"/>
        </dgm:presLayoutVars>
      </dgm:prSet>
      <dgm:spPr/>
    </dgm:pt>
    <dgm:pt modelId="{64A468BF-54FD-4401-BD7F-5CD453284171}" type="pres">
      <dgm:prSet presAssocID="{788894E9-5335-4953-A948-4A3D6C64F4AA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3" presStyleCnt="10" custScaleX="7551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3" presStyleCnt="10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4" presStyleCnt="10" custScaleX="7540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4" presStyleCnt="10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5" presStyleCnt="10" custScaleX="72010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5" presStyleCnt="10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9A274A12-4834-4728-8C57-7A0E5E4AB160}" type="pres">
      <dgm:prSet presAssocID="{2B34FAAB-3ADB-4C6F-AC1D-BE309B9A249E}" presName="composite" presStyleCnt="0"/>
      <dgm:spPr/>
    </dgm:pt>
    <dgm:pt modelId="{2DC53F4D-1C68-4E10-9E3D-AB151B13B13E}" type="pres">
      <dgm:prSet presAssocID="{2B34FAAB-3ADB-4C6F-AC1D-BE309B9A249E}" presName="rect1" presStyleLbl="bgImgPlace1" presStyleIdx="6" presStyleCnt="10" custScaleX="75063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2F5554-7CF4-4A1C-A33D-3CE2AB287580}" type="pres">
      <dgm:prSet presAssocID="{2B34FAAB-3ADB-4C6F-AC1D-BE309B9A249E}" presName="wedgeRectCallout1" presStyleLbl="node1" presStyleIdx="6" presStyleCnt="10">
        <dgm:presLayoutVars>
          <dgm:bulletEnabled val="1"/>
        </dgm:presLayoutVars>
      </dgm:prSet>
      <dgm:spPr/>
    </dgm:pt>
    <dgm:pt modelId="{D1BBCEF8-6BE3-42BB-B60E-19F4D03ED494}" type="pres">
      <dgm:prSet presAssocID="{5453D595-D428-4F26-A719-3FD1A14DB1E2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7" presStyleCnt="10" custScaleX="8468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7" presStyleCnt="10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8" presStyleCnt="10" custScaleX="7163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8" presStyleCnt="10">
        <dgm:presLayoutVars>
          <dgm:bulletEnabled val="1"/>
        </dgm:presLayoutVars>
      </dgm:prSet>
      <dgm:spPr/>
    </dgm:pt>
    <dgm:pt modelId="{8BE76A28-F391-4156-81CF-DF0CFD525640}" type="pres">
      <dgm:prSet presAssocID="{EE99B492-3898-4F03-9DE4-BE79BA17B733}" presName="sibTrans" presStyleCnt="0"/>
      <dgm:spPr/>
    </dgm:pt>
    <dgm:pt modelId="{513BAF32-72DF-4494-9EE2-E74322716F20}" type="pres">
      <dgm:prSet presAssocID="{74ABC482-7752-4D18-8710-3BB15C61BBAF}" presName="composite" presStyleCnt="0"/>
      <dgm:spPr/>
    </dgm:pt>
    <dgm:pt modelId="{F8B5120F-DF34-48E7-8638-FA166524F110}" type="pres">
      <dgm:prSet presAssocID="{74ABC482-7752-4D18-8710-3BB15C61BBAF}" presName="rect1" presStyleLbl="bgImgPlace1" presStyleIdx="9" presStyleCnt="10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E536399-18BC-499E-9CBF-D206C1FA014F}" type="pres">
      <dgm:prSet presAssocID="{74ABC482-7752-4D18-8710-3BB15C61BBAF}" presName="wedgeRectCallout1" presStyleLbl="node1" presStyleIdx="9" presStyleCnt="10">
        <dgm:presLayoutVars>
          <dgm:bulletEnabled val="1"/>
        </dgm:presLayoutVars>
      </dgm:prSet>
      <dgm:spPr/>
    </dgm:pt>
  </dgm:ptLst>
  <dgm:cxnLst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0F33597B-07AC-4C4D-9B76-44F3FA0E9412}" srcId="{0473F214-F2B4-44BE-BA2A-249A70CA1C85}" destId="{2B34FAAB-3ADB-4C6F-AC1D-BE309B9A249E}" srcOrd="6" destOrd="0" parTransId="{2B8D4301-2D66-4EC0-AC25-A905E3B40B36}" sibTransId="{5453D595-D428-4F26-A719-3FD1A14DB1E2}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816132F3-1BC0-45C5-8269-1359569249B9}" type="presOf" srcId="{4B036614-25DF-4954-AD8C-1B6708A5F4E8}" destId="{D14228CB-C661-4066-A882-CCB4A6E9E8AD}" srcOrd="0" destOrd="0" presId="urn:microsoft.com/office/officeart/2008/layout/BendingPictureCaptionList"/>
    <dgm:cxn modelId="{358D2EE2-ABF7-4AF9-A571-6092933E2AB6}" srcId="{0473F214-F2B4-44BE-BA2A-249A70CA1C85}" destId="{B34E22CC-9357-4CA5-997B-B814916C735E}" srcOrd="4" destOrd="0" parTransId="{D98007B2-602E-499C-9F83-8ECD7C062668}" sibTransId="{1993A9BA-164B-42E2-9E6E-EE26E7ECBC32}"/>
    <dgm:cxn modelId="{23C27B4B-B058-4FAE-888A-289AAC5AB6A1}" srcId="{0473F214-F2B4-44BE-BA2A-249A70CA1C85}" destId="{4B036614-25DF-4954-AD8C-1B6708A5F4E8}" srcOrd="1" destOrd="0" parTransId="{71D4C128-C5A0-41B9-B76F-A19BDF3E889B}" sibTransId="{B2288241-A68D-47C7-B8FF-FD1F5D3B61FE}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39553A0C-0D46-4DD1-A73A-6BA97F1E9D7C}" srcId="{0473F214-F2B4-44BE-BA2A-249A70CA1C85}" destId="{74ABC482-7752-4D18-8710-3BB15C61BBAF}" srcOrd="9" destOrd="0" parTransId="{2C377C84-8307-44C2-8FA9-B02E1989FDD7}" sibTransId="{752387C4-7C60-4AAC-8841-199D092A6063}"/>
    <dgm:cxn modelId="{A9D730A3-724A-4168-9B86-57A061AEB404}" type="presOf" srcId="{74ABC482-7752-4D18-8710-3BB15C61BBAF}" destId="{AE536399-18BC-499E-9CBF-D206C1FA014F}" srcOrd="0" destOrd="0" presId="urn:microsoft.com/office/officeart/2008/layout/BendingPictureCaptionList"/>
    <dgm:cxn modelId="{33FE564B-CC80-4EDA-9F8E-92EDB53B0248}" srcId="{0473F214-F2B4-44BE-BA2A-249A70CA1C85}" destId="{51FDE75F-003A-4E20-8660-D911E2FD7D41}" srcOrd="3" destOrd="0" parTransId="{9CB0225F-C2E0-4EB5-B2CA-E05C34E30132}" sibTransId="{CC0A8DE0-BBF4-4634-BD66-7A8897997E2A}"/>
    <dgm:cxn modelId="{F100E662-1A6E-4AF0-93BC-0FC704C3864F}" srcId="{0473F214-F2B4-44BE-BA2A-249A70CA1C85}" destId="{0F9F6B8B-265D-4D83-BADA-018412FFA7FC}" srcOrd="7" destOrd="0" parTransId="{0BAC5818-2C9E-4674-82A6-BD516B5192D8}" sibTransId="{40697C10-296E-437C-9CA0-AB0B9334DEAE}"/>
    <dgm:cxn modelId="{5DE7614D-064B-4F61-AACC-41A5C0A97B0E}" type="presOf" srcId="{2B34FAAB-3ADB-4C6F-AC1D-BE309B9A249E}" destId="{F62F5554-7CF4-4A1C-A33D-3CE2AB287580}" srcOrd="0" destOrd="0" presId="urn:microsoft.com/office/officeart/2008/layout/BendingPictureCaptionList"/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3979B444-7441-4805-8AFB-9F8C23FBE906}" srcId="{0473F214-F2B4-44BE-BA2A-249A70CA1C85}" destId="{16763B6F-6D70-43A3-BED6-B939673D5E5B}" srcOrd="2" destOrd="0" parTransId="{D861C783-5706-438A-91AD-947D947D8F46}" sibTransId="{788894E9-5335-4953-A948-4A3D6C64F4AA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8E524E08-70A8-49C0-B072-EB1521CE4404}" srcId="{0473F214-F2B4-44BE-BA2A-249A70CA1C85}" destId="{D082159F-66FC-4401-BFF0-7B4B5314D60E}" srcOrd="8" destOrd="0" parTransId="{C8AA1A77-7AAF-4F21-BC5E-4E927B00E340}" sibTransId="{EE99B492-3898-4F03-9DE4-BE79BA17B733}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94CA2A01-5740-4133-9280-E8EE2C1923D6}" type="presOf" srcId="{16763B6F-6D70-43A3-BED6-B939673D5E5B}" destId="{852B67E7-E128-47DD-9B55-E78D6B9D558C}" srcOrd="0" destOrd="0" presId="urn:microsoft.com/office/officeart/2008/layout/BendingPictureCaptionList"/>
    <dgm:cxn modelId="{C5C73A1F-F6E5-44E0-A0C7-78D4768DFD94}" srcId="{0473F214-F2B4-44BE-BA2A-249A70CA1C85}" destId="{3B21F56F-F94F-4BF7-A345-4BD1A930EEBB}" srcOrd="5" destOrd="0" parTransId="{1FFD0713-47AB-4656-9745-68E4B445BC54}" sibTransId="{5B30A84D-8393-4C75-A471-9FCA98768228}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2F0E62DE-2319-42CD-8C83-C0CFEAC28E46}" type="presParOf" srcId="{F2D4D0BC-D765-45A9-A347-3DD0A0282972}" destId="{B97AA850-B675-41B4-B7AF-8EE539D7D699}" srcOrd="2" destOrd="0" presId="urn:microsoft.com/office/officeart/2008/layout/BendingPictureCaptionList"/>
    <dgm:cxn modelId="{D8AB7638-CCF3-4214-A362-F4C66579F5E6}" type="presParOf" srcId="{B97AA850-B675-41B4-B7AF-8EE539D7D699}" destId="{AB812404-46F2-482D-B4CC-1EC9489E90D1}" srcOrd="0" destOrd="0" presId="urn:microsoft.com/office/officeart/2008/layout/BendingPictureCaptionList"/>
    <dgm:cxn modelId="{B1A1198E-5906-4741-AE85-31BD2403F8E9}" type="presParOf" srcId="{B97AA850-B675-41B4-B7AF-8EE539D7D699}" destId="{D14228CB-C661-4066-A882-CCB4A6E9E8AD}" srcOrd="1" destOrd="0" presId="urn:microsoft.com/office/officeart/2008/layout/BendingPictureCaptionList"/>
    <dgm:cxn modelId="{2211F3D5-8246-4294-97E7-50766A04B751}" type="presParOf" srcId="{F2D4D0BC-D765-45A9-A347-3DD0A0282972}" destId="{6FC1BD66-4DA7-4BDA-B3BD-F2D78B52A0C6}" srcOrd="3" destOrd="0" presId="urn:microsoft.com/office/officeart/2008/layout/BendingPictureCaptionList"/>
    <dgm:cxn modelId="{CF048CD3-2106-411F-B0E2-50D9DEE94F6A}" type="presParOf" srcId="{F2D4D0BC-D765-45A9-A347-3DD0A0282972}" destId="{60FBF1BF-485E-4ECE-A497-F87BA9BBB61E}" srcOrd="4" destOrd="0" presId="urn:microsoft.com/office/officeart/2008/layout/BendingPictureCaptionList"/>
    <dgm:cxn modelId="{22E20918-60B7-48A8-BAB5-948226BBC166}" type="presParOf" srcId="{60FBF1BF-485E-4ECE-A497-F87BA9BBB61E}" destId="{51056766-509C-4CA5-8AE1-09DC9D95FB53}" srcOrd="0" destOrd="0" presId="urn:microsoft.com/office/officeart/2008/layout/BendingPictureCaptionList"/>
    <dgm:cxn modelId="{DDFFF0EE-9B89-4600-A50D-0F6EDBD930EB}" type="presParOf" srcId="{60FBF1BF-485E-4ECE-A497-F87BA9BBB61E}" destId="{852B67E7-E128-47DD-9B55-E78D6B9D558C}" srcOrd="1" destOrd="0" presId="urn:microsoft.com/office/officeart/2008/layout/BendingPictureCaptionList"/>
    <dgm:cxn modelId="{7834CB8E-6E6D-4E4B-ABF6-3F2E38814099}" type="presParOf" srcId="{F2D4D0BC-D765-45A9-A347-3DD0A0282972}" destId="{64A468BF-54FD-4401-BD7F-5CD453284171}" srcOrd="5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6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7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8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9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10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11" destOrd="0" presId="urn:microsoft.com/office/officeart/2008/layout/BendingPictureCaptionList"/>
    <dgm:cxn modelId="{139DDACD-69C2-4A7A-BA9D-9629E47B5B72}" type="presParOf" srcId="{F2D4D0BC-D765-45A9-A347-3DD0A0282972}" destId="{9A274A12-4834-4728-8C57-7A0E5E4AB160}" srcOrd="12" destOrd="0" presId="urn:microsoft.com/office/officeart/2008/layout/BendingPictureCaptionList"/>
    <dgm:cxn modelId="{8CDAF3D3-10F0-4ADE-B8B2-E71E6D3705FB}" type="presParOf" srcId="{9A274A12-4834-4728-8C57-7A0E5E4AB160}" destId="{2DC53F4D-1C68-4E10-9E3D-AB151B13B13E}" srcOrd="0" destOrd="0" presId="urn:microsoft.com/office/officeart/2008/layout/BendingPictureCaptionList"/>
    <dgm:cxn modelId="{410A5AC2-9B16-4D16-B57D-B090A1B13766}" type="presParOf" srcId="{9A274A12-4834-4728-8C57-7A0E5E4AB160}" destId="{F62F5554-7CF4-4A1C-A33D-3CE2AB287580}" srcOrd="1" destOrd="0" presId="urn:microsoft.com/office/officeart/2008/layout/BendingPictureCaptionList"/>
    <dgm:cxn modelId="{02073DC0-BE33-4BAB-B85E-2DA54665600F}" type="presParOf" srcId="{F2D4D0BC-D765-45A9-A347-3DD0A0282972}" destId="{D1BBCEF8-6BE3-42BB-B60E-19F4D03ED494}" srcOrd="13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14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15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6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  <dgm:cxn modelId="{E9759DC1-F96E-46C8-A53C-D33402CC726A}" type="presParOf" srcId="{F2D4D0BC-D765-45A9-A347-3DD0A0282972}" destId="{8BE76A28-F391-4156-81CF-DF0CFD525640}" srcOrd="17" destOrd="0" presId="urn:microsoft.com/office/officeart/2008/layout/BendingPictureCaptionList"/>
    <dgm:cxn modelId="{F27335EB-9322-4CDF-B827-9CF5C6FA8DBF}" type="presParOf" srcId="{F2D4D0BC-D765-45A9-A347-3DD0A0282972}" destId="{513BAF32-72DF-4494-9EE2-E74322716F20}" srcOrd="18" destOrd="0" presId="urn:microsoft.com/office/officeart/2008/layout/BendingPictureCaptionList"/>
    <dgm:cxn modelId="{5BDD2406-68FE-4B82-A5F2-431EC8535A05}" type="presParOf" srcId="{513BAF32-72DF-4494-9EE2-E74322716F20}" destId="{F8B5120F-DF34-48E7-8638-FA166524F110}" srcOrd="0" destOrd="0" presId="urn:microsoft.com/office/officeart/2008/layout/BendingPictureCaptionList"/>
    <dgm:cxn modelId="{1175E632-FAD7-420A-8C2A-3ACCE71B2270}" type="presParOf" srcId="{513BAF32-72DF-4494-9EE2-E74322716F20}" destId="{AE536399-18BC-499E-9CBF-D206C1FA014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73F214-F2B4-44BE-BA2A-249A70CA1C85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DE75F-003A-4E20-8660-D911E2FD7D41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Economy</a:t>
          </a:r>
        </a:p>
      </dgm:t>
    </dgm:pt>
    <dgm:pt modelId="{9CB0225F-C2E0-4EB5-B2CA-E05C34E30132}" type="parTrans" cxnId="{33FE564B-CC80-4EDA-9F8E-92EDB53B0248}">
      <dgm:prSet/>
      <dgm:spPr/>
      <dgm:t>
        <a:bodyPr/>
        <a:lstStyle/>
        <a:p>
          <a:endParaRPr lang="en-US"/>
        </a:p>
      </dgm:t>
    </dgm:pt>
    <dgm:pt modelId="{CC0A8DE0-BBF4-4634-BD66-7A8897997E2A}" type="sibTrans" cxnId="{33FE564B-CC80-4EDA-9F8E-92EDB53B0248}">
      <dgm:prSet/>
      <dgm:spPr/>
      <dgm:t>
        <a:bodyPr/>
        <a:lstStyle/>
        <a:p>
          <a:endParaRPr lang="en-US"/>
        </a:p>
      </dgm:t>
    </dgm:pt>
    <dgm:pt modelId="{0F9F6B8B-265D-4D83-BADA-018412FFA7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Science Tech</a:t>
          </a:r>
        </a:p>
      </dgm:t>
    </dgm:pt>
    <dgm:pt modelId="{0BAC5818-2C9E-4674-82A6-BD516B5192D8}" type="parTrans" cxnId="{F100E662-1A6E-4AF0-93BC-0FC704C3864F}">
      <dgm:prSet/>
      <dgm:spPr/>
      <dgm:t>
        <a:bodyPr/>
        <a:lstStyle/>
        <a:p>
          <a:endParaRPr lang="en-US"/>
        </a:p>
      </dgm:t>
    </dgm:pt>
    <dgm:pt modelId="{40697C10-296E-437C-9CA0-AB0B9334DEAE}" type="sibTrans" cxnId="{F100E662-1A6E-4AF0-93BC-0FC704C3864F}">
      <dgm:prSet/>
      <dgm:spPr/>
      <dgm:t>
        <a:bodyPr/>
        <a:lstStyle/>
        <a:p>
          <a:endParaRPr lang="en-US"/>
        </a:p>
      </dgm:t>
    </dgm:pt>
    <dgm:pt modelId="{D082159F-66FC-4401-BFF0-7B4B5314D60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Current</a:t>
          </a:r>
        </a:p>
      </dgm:t>
    </dgm:pt>
    <dgm:pt modelId="{C8AA1A77-7AAF-4F21-BC5E-4E927B00E340}" type="parTrans" cxnId="{8E524E08-70A8-49C0-B072-EB1521CE4404}">
      <dgm:prSet/>
      <dgm:spPr/>
      <dgm:t>
        <a:bodyPr/>
        <a:lstStyle/>
        <a:p>
          <a:endParaRPr lang="en-US"/>
        </a:p>
      </dgm:t>
    </dgm:pt>
    <dgm:pt modelId="{EE99B492-3898-4F03-9DE4-BE79BA17B733}" type="sibTrans" cxnId="{8E524E08-70A8-49C0-B072-EB1521CE4404}">
      <dgm:prSet/>
      <dgm:spPr/>
      <dgm:t>
        <a:bodyPr/>
        <a:lstStyle/>
        <a:p>
          <a:endParaRPr lang="en-US"/>
        </a:p>
      </dgm:t>
    </dgm:pt>
    <dgm:pt modelId="{3B21F56F-F94F-4BF7-A345-4BD1A930EEB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History</a:t>
          </a:r>
        </a:p>
      </dgm:t>
    </dgm:pt>
    <dgm:pt modelId="{1FFD0713-47AB-4656-9745-68E4B445BC54}" type="parTrans" cxnId="{C5C73A1F-F6E5-44E0-A0C7-78D4768DFD94}">
      <dgm:prSet/>
      <dgm:spPr/>
      <dgm:t>
        <a:bodyPr/>
        <a:lstStyle/>
        <a:p>
          <a:endParaRPr lang="en-US"/>
        </a:p>
      </dgm:t>
    </dgm:pt>
    <dgm:pt modelId="{5B30A84D-8393-4C75-A471-9FCA98768228}" type="sibTrans" cxnId="{C5C73A1F-F6E5-44E0-A0C7-78D4768DFD94}">
      <dgm:prSet/>
      <dgm:spPr/>
      <dgm:t>
        <a:bodyPr/>
        <a:lstStyle/>
        <a:p>
          <a:endParaRPr lang="en-US"/>
        </a:p>
      </dgm:t>
    </dgm:pt>
    <dgm:pt modelId="{EBC7DF55-7379-4712-A391-A7B3FFFC897D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Geography</a:t>
          </a:r>
        </a:p>
      </dgm:t>
    </dgm:pt>
    <dgm:pt modelId="{4CFC5C63-B7C3-48A6-B5B6-CE2792280085}" type="parTrans" cxnId="{ED13B8E7-92EE-4FB9-90CB-D8192E16B7D6}">
      <dgm:prSet/>
      <dgm:spPr/>
      <dgm:t>
        <a:bodyPr/>
        <a:lstStyle/>
        <a:p>
          <a:endParaRPr lang="en-US"/>
        </a:p>
      </dgm:t>
    </dgm:pt>
    <dgm:pt modelId="{A00011D6-DE13-4A96-B1CA-0E8478DA9AB4}" type="sibTrans" cxnId="{ED13B8E7-92EE-4FB9-90CB-D8192E16B7D6}">
      <dgm:prSet/>
      <dgm:spPr/>
      <dgm:t>
        <a:bodyPr/>
        <a:lstStyle/>
        <a:p>
          <a:endParaRPr lang="en-US"/>
        </a:p>
      </dgm:t>
    </dgm:pt>
    <dgm:pt modelId="{B34E22CC-9357-4CA5-997B-B814916C735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Polity</a:t>
          </a:r>
        </a:p>
      </dgm:t>
    </dgm:pt>
    <dgm:pt modelId="{D98007B2-602E-499C-9F83-8ECD7C062668}" type="parTrans" cxnId="{358D2EE2-ABF7-4AF9-A571-6092933E2AB6}">
      <dgm:prSet/>
      <dgm:spPr/>
      <dgm:t>
        <a:bodyPr/>
        <a:lstStyle/>
        <a:p>
          <a:endParaRPr lang="en-US"/>
        </a:p>
      </dgm:t>
    </dgm:pt>
    <dgm:pt modelId="{1993A9BA-164B-42E2-9E6E-EE26E7ECBC32}" type="sibTrans" cxnId="{358D2EE2-ABF7-4AF9-A571-6092933E2AB6}">
      <dgm:prSet/>
      <dgm:spPr/>
      <dgm:t>
        <a:bodyPr/>
        <a:lstStyle/>
        <a:p>
          <a:endParaRPr lang="en-US"/>
        </a:p>
      </dgm:t>
    </dgm:pt>
    <dgm:pt modelId="{4B036614-25DF-4954-AD8C-1B6708A5F4E8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Agriculture</a:t>
          </a:r>
        </a:p>
      </dgm:t>
    </dgm:pt>
    <dgm:pt modelId="{71D4C128-C5A0-41B9-B76F-A19BDF3E889B}" type="parTrans" cxnId="{23C27B4B-B058-4FAE-888A-289AAC5AB6A1}">
      <dgm:prSet/>
      <dgm:spPr/>
      <dgm:t>
        <a:bodyPr/>
        <a:lstStyle/>
        <a:p>
          <a:endParaRPr lang="en-US"/>
        </a:p>
      </dgm:t>
    </dgm:pt>
    <dgm:pt modelId="{B2288241-A68D-47C7-B8FF-FD1F5D3B61FE}" type="sibTrans" cxnId="{23C27B4B-B058-4FAE-888A-289AAC5AB6A1}">
      <dgm:prSet/>
      <dgm:spPr/>
      <dgm:t>
        <a:bodyPr/>
        <a:lstStyle/>
        <a:p>
          <a:endParaRPr lang="en-US"/>
        </a:p>
      </dgm:t>
    </dgm:pt>
    <dgm:pt modelId="{16763B6F-6D70-43A3-BED6-B939673D5E5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Environment</a:t>
          </a:r>
        </a:p>
      </dgm:t>
    </dgm:pt>
    <dgm:pt modelId="{D861C783-5706-438A-91AD-947D947D8F46}" type="parTrans" cxnId="{3979B444-7441-4805-8AFB-9F8C23FBE906}">
      <dgm:prSet/>
      <dgm:spPr/>
      <dgm:t>
        <a:bodyPr/>
        <a:lstStyle/>
        <a:p>
          <a:endParaRPr lang="en-US"/>
        </a:p>
      </dgm:t>
    </dgm:pt>
    <dgm:pt modelId="{788894E9-5335-4953-A948-4A3D6C64F4AA}" type="sibTrans" cxnId="{3979B444-7441-4805-8AFB-9F8C23FBE906}">
      <dgm:prSet/>
      <dgm:spPr/>
      <dgm:t>
        <a:bodyPr/>
        <a:lstStyle/>
        <a:p>
          <a:endParaRPr lang="en-US"/>
        </a:p>
      </dgm:t>
    </dgm:pt>
    <dgm:pt modelId="{2B34FAAB-3ADB-4C6F-AC1D-BE309B9A249E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Culture</a:t>
          </a:r>
        </a:p>
      </dgm:t>
    </dgm:pt>
    <dgm:pt modelId="{2B8D4301-2D66-4EC0-AC25-A905E3B40B36}" type="parTrans" cxnId="{0F33597B-07AC-4C4D-9B76-44F3FA0E9412}">
      <dgm:prSet/>
      <dgm:spPr/>
      <dgm:t>
        <a:bodyPr/>
        <a:lstStyle/>
        <a:p>
          <a:endParaRPr lang="en-US"/>
        </a:p>
      </dgm:t>
    </dgm:pt>
    <dgm:pt modelId="{5453D595-D428-4F26-A719-3FD1A14DB1E2}" type="sibTrans" cxnId="{0F33597B-07AC-4C4D-9B76-44F3FA0E9412}">
      <dgm:prSet/>
      <dgm:spPr/>
      <dgm:t>
        <a:bodyPr/>
        <a:lstStyle/>
        <a:p>
          <a:endParaRPr lang="en-US"/>
        </a:p>
      </dgm:t>
    </dgm:pt>
    <dgm:pt modelId="{74ABC482-7752-4D18-8710-3BB15C61BBA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IR/Defense</a:t>
          </a:r>
        </a:p>
      </dgm:t>
    </dgm:pt>
    <dgm:pt modelId="{2C377C84-8307-44C2-8FA9-B02E1989FDD7}" type="parTrans" cxnId="{39553A0C-0D46-4DD1-A73A-6BA97F1E9D7C}">
      <dgm:prSet/>
      <dgm:spPr/>
      <dgm:t>
        <a:bodyPr/>
        <a:lstStyle/>
        <a:p>
          <a:endParaRPr lang="en-US"/>
        </a:p>
      </dgm:t>
    </dgm:pt>
    <dgm:pt modelId="{752387C4-7C60-4AAC-8841-199D092A6063}" type="sibTrans" cxnId="{39553A0C-0D46-4DD1-A73A-6BA97F1E9D7C}">
      <dgm:prSet/>
      <dgm:spPr/>
      <dgm:t>
        <a:bodyPr/>
        <a:lstStyle/>
        <a:p>
          <a:endParaRPr lang="en-US"/>
        </a:p>
      </dgm:t>
    </dgm:pt>
    <dgm:pt modelId="{F2D4D0BC-D765-45A9-A347-3DD0A0282972}" type="pres">
      <dgm:prSet presAssocID="{0473F214-F2B4-44BE-BA2A-249A70CA1C85}" presName="Name0" presStyleCnt="0">
        <dgm:presLayoutVars>
          <dgm:dir/>
          <dgm:resizeHandles val="exact"/>
        </dgm:presLayoutVars>
      </dgm:prSet>
      <dgm:spPr/>
    </dgm:pt>
    <dgm:pt modelId="{DF7E131A-906B-4CFF-9468-9B0E1F509E47}" type="pres">
      <dgm:prSet presAssocID="{EBC7DF55-7379-4712-A391-A7B3FFFC897D}" presName="composite" presStyleCnt="0"/>
      <dgm:spPr/>
    </dgm:pt>
    <dgm:pt modelId="{9DCB6858-C73D-4A67-9011-3AA43CA5915D}" type="pres">
      <dgm:prSet presAssocID="{EBC7DF55-7379-4712-A391-A7B3FFFC897D}" presName="rect1" presStyleLbl="bgImgPlace1" presStyleIdx="0" presStyleCnt="10" custScaleX="7683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04D0AE9-D6A9-44D5-8CA0-DD43BC0F8726}" type="pres">
      <dgm:prSet presAssocID="{EBC7DF55-7379-4712-A391-A7B3FFFC897D}" presName="wedgeRectCallout1" presStyleLbl="node1" presStyleIdx="0" presStyleCnt="10">
        <dgm:presLayoutVars>
          <dgm:bulletEnabled val="1"/>
        </dgm:presLayoutVars>
      </dgm:prSet>
      <dgm:spPr/>
    </dgm:pt>
    <dgm:pt modelId="{5825EEDB-AD66-4732-8072-05056C4A97CA}" type="pres">
      <dgm:prSet presAssocID="{A00011D6-DE13-4A96-B1CA-0E8478DA9AB4}" presName="sibTrans" presStyleCnt="0"/>
      <dgm:spPr/>
    </dgm:pt>
    <dgm:pt modelId="{B97AA850-B675-41B4-B7AF-8EE539D7D699}" type="pres">
      <dgm:prSet presAssocID="{4B036614-25DF-4954-AD8C-1B6708A5F4E8}" presName="composite" presStyleCnt="0"/>
      <dgm:spPr/>
    </dgm:pt>
    <dgm:pt modelId="{AB812404-46F2-482D-B4CC-1EC9489E90D1}" type="pres">
      <dgm:prSet presAssocID="{4B036614-25DF-4954-AD8C-1B6708A5F4E8}" presName="rect1" presStyleLbl="bgImgPlace1" presStyleIdx="1" presStyleCnt="1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14228CB-C661-4066-A882-CCB4A6E9E8AD}" type="pres">
      <dgm:prSet presAssocID="{4B036614-25DF-4954-AD8C-1B6708A5F4E8}" presName="wedgeRectCallout1" presStyleLbl="node1" presStyleIdx="1" presStyleCnt="10">
        <dgm:presLayoutVars>
          <dgm:bulletEnabled val="1"/>
        </dgm:presLayoutVars>
      </dgm:prSet>
      <dgm:spPr/>
    </dgm:pt>
    <dgm:pt modelId="{6FC1BD66-4DA7-4BDA-B3BD-F2D78B52A0C6}" type="pres">
      <dgm:prSet presAssocID="{B2288241-A68D-47C7-B8FF-FD1F5D3B61FE}" presName="sibTrans" presStyleCnt="0"/>
      <dgm:spPr/>
    </dgm:pt>
    <dgm:pt modelId="{60FBF1BF-485E-4ECE-A497-F87BA9BBB61E}" type="pres">
      <dgm:prSet presAssocID="{16763B6F-6D70-43A3-BED6-B939673D5E5B}" presName="composite" presStyleCnt="0"/>
      <dgm:spPr/>
    </dgm:pt>
    <dgm:pt modelId="{51056766-509C-4CA5-8AE1-09DC9D95FB53}" type="pres">
      <dgm:prSet presAssocID="{16763B6F-6D70-43A3-BED6-B939673D5E5B}" presName="rect1" presStyleLbl="bgImgPlace1" presStyleIdx="2" presStyleCnt="1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2B67E7-E128-47DD-9B55-E78D6B9D558C}" type="pres">
      <dgm:prSet presAssocID="{16763B6F-6D70-43A3-BED6-B939673D5E5B}" presName="wedgeRectCallout1" presStyleLbl="node1" presStyleIdx="2" presStyleCnt="10">
        <dgm:presLayoutVars>
          <dgm:bulletEnabled val="1"/>
        </dgm:presLayoutVars>
      </dgm:prSet>
      <dgm:spPr/>
    </dgm:pt>
    <dgm:pt modelId="{64A468BF-54FD-4401-BD7F-5CD453284171}" type="pres">
      <dgm:prSet presAssocID="{788894E9-5335-4953-A948-4A3D6C64F4AA}" presName="sibTrans" presStyleCnt="0"/>
      <dgm:spPr/>
    </dgm:pt>
    <dgm:pt modelId="{A1B48724-5629-4894-95D0-249BFACCD3F6}" type="pres">
      <dgm:prSet presAssocID="{51FDE75F-003A-4E20-8660-D911E2FD7D41}" presName="composite" presStyleCnt="0"/>
      <dgm:spPr/>
    </dgm:pt>
    <dgm:pt modelId="{F960A267-027D-4611-AD19-106BBFF7643D}" type="pres">
      <dgm:prSet presAssocID="{51FDE75F-003A-4E20-8660-D911E2FD7D41}" presName="rect1" presStyleLbl="bgImgPlace1" presStyleIdx="3" presStyleCnt="10" custScaleX="7551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BFB8E77-310E-4597-B2C4-C722654595DF}" type="pres">
      <dgm:prSet presAssocID="{51FDE75F-003A-4E20-8660-D911E2FD7D41}" presName="wedgeRectCallout1" presStyleLbl="node1" presStyleIdx="3" presStyleCnt="10">
        <dgm:presLayoutVars>
          <dgm:bulletEnabled val="1"/>
        </dgm:presLayoutVars>
      </dgm:prSet>
      <dgm:spPr/>
    </dgm:pt>
    <dgm:pt modelId="{15EFB4C5-2403-44CB-9CC8-DE992446CC96}" type="pres">
      <dgm:prSet presAssocID="{CC0A8DE0-BBF4-4634-BD66-7A8897997E2A}" presName="sibTrans" presStyleCnt="0"/>
      <dgm:spPr/>
    </dgm:pt>
    <dgm:pt modelId="{D3279143-D53A-48E8-9ADD-237EB2F74372}" type="pres">
      <dgm:prSet presAssocID="{B34E22CC-9357-4CA5-997B-B814916C735E}" presName="composite" presStyleCnt="0"/>
      <dgm:spPr/>
    </dgm:pt>
    <dgm:pt modelId="{108E4ABF-BD6F-43C7-AC7F-B324E0473BC6}" type="pres">
      <dgm:prSet presAssocID="{B34E22CC-9357-4CA5-997B-B814916C735E}" presName="rect1" presStyleLbl="bgImgPlace1" presStyleIdx="4" presStyleCnt="10" custScaleX="75401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23FFFF3-F60C-4940-9BC6-A1BFEF1B285A}" type="pres">
      <dgm:prSet presAssocID="{B34E22CC-9357-4CA5-997B-B814916C735E}" presName="wedgeRectCallout1" presStyleLbl="node1" presStyleIdx="4" presStyleCnt="10">
        <dgm:presLayoutVars>
          <dgm:bulletEnabled val="1"/>
        </dgm:presLayoutVars>
      </dgm:prSet>
      <dgm:spPr/>
    </dgm:pt>
    <dgm:pt modelId="{D4AF3700-10ED-4BE5-B659-BDE080A4F8F2}" type="pres">
      <dgm:prSet presAssocID="{1993A9BA-164B-42E2-9E6E-EE26E7ECBC32}" presName="sibTrans" presStyleCnt="0"/>
      <dgm:spPr/>
    </dgm:pt>
    <dgm:pt modelId="{05D20A27-DDAA-4ABF-9610-1EF25260AE47}" type="pres">
      <dgm:prSet presAssocID="{3B21F56F-F94F-4BF7-A345-4BD1A930EEBB}" presName="composite" presStyleCnt="0"/>
      <dgm:spPr/>
    </dgm:pt>
    <dgm:pt modelId="{8B5470A9-FEBB-4A4B-941B-1F13793CBA44}" type="pres">
      <dgm:prSet presAssocID="{3B21F56F-F94F-4BF7-A345-4BD1A930EEBB}" presName="rect1" presStyleLbl="bgImgPlace1" presStyleIdx="5" presStyleCnt="10" custScaleX="72010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C3DE57E-E863-4ABE-9814-B4FBF68BAC7D}" type="pres">
      <dgm:prSet presAssocID="{3B21F56F-F94F-4BF7-A345-4BD1A930EEBB}" presName="wedgeRectCallout1" presStyleLbl="node1" presStyleIdx="5" presStyleCnt="10">
        <dgm:presLayoutVars>
          <dgm:bulletEnabled val="1"/>
        </dgm:presLayoutVars>
      </dgm:prSet>
      <dgm:spPr/>
    </dgm:pt>
    <dgm:pt modelId="{8891C26C-C75C-4FB2-BA0B-AE7E5DA64A18}" type="pres">
      <dgm:prSet presAssocID="{5B30A84D-8393-4C75-A471-9FCA98768228}" presName="sibTrans" presStyleCnt="0"/>
      <dgm:spPr/>
    </dgm:pt>
    <dgm:pt modelId="{9A274A12-4834-4728-8C57-7A0E5E4AB160}" type="pres">
      <dgm:prSet presAssocID="{2B34FAAB-3ADB-4C6F-AC1D-BE309B9A249E}" presName="composite" presStyleCnt="0"/>
      <dgm:spPr/>
    </dgm:pt>
    <dgm:pt modelId="{2DC53F4D-1C68-4E10-9E3D-AB151B13B13E}" type="pres">
      <dgm:prSet presAssocID="{2B34FAAB-3ADB-4C6F-AC1D-BE309B9A249E}" presName="rect1" presStyleLbl="bgImgPlace1" presStyleIdx="6" presStyleCnt="10" custScaleX="75063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2F5554-7CF4-4A1C-A33D-3CE2AB287580}" type="pres">
      <dgm:prSet presAssocID="{2B34FAAB-3ADB-4C6F-AC1D-BE309B9A249E}" presName="wedgeRectCallout1" presStyleLbl="node1" presStyleIdx="6" presStyleCnt="10">
        <dgm:presLayoutVars>
          <dgm:bulletEnabled val="1"/>
        </dgm:presLayoutVars>
      </dgm:prSet>
      <dgm:spPr/>
    </dgm:pt>
    <dgm:pt modelId="{D1BBCEF8-6BE3-42BB-B60E-19F4D03ED494}" type="pres">
      <dgm:prSet presAssocID="{5453D595-D428-4F26-A719-3FD1A14DB1E2}" presName="sibTrans" presStyleCnt="0"/>
      <dgm:spPr/>
    </dgm:pt>
    <dgm:pt modelId="{4F1CDA08-A67C-4288-B864-C6FF4839F9C9}" type="pres">
      <dgm:prSet presAssocID="{0F9F6B8B-265D-4D83-BADA-018412FFA7FC}" presName="composite" presStyleCnt="0"/>
      <dgm:spPr/>
    </dgm:pt>
    <dgm:pt modelId="{4C5AD13F-2509-4E97-98C0-3DBC2DBBF354}" type="pres">
      <dgm:prSet presAssocID="{0F9F6B8B-265D-4D83-BADA-018412FFA7FC}" presName="rect1" presStyleLbl="bgImgPlace1" presStyleIdx="7" presStyleCnt="10" custScaleX="8468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0B90309-7844-4576-95DA-92241C477B48}" type="pres">
      <dgm:prSet presAssocID="{0F9F6B8B-265D-4D83-BADA-018412FFA7FC}" presName="wedgeRectCallout1" presStyleLbl="node1" presStyleIdx="7" presStyleCnt="10">
        <dgm:presLayoutVars>
          <dgm:bulletEnabled val="1"/>
        </dgm:presLayoutVars>
      </dgm:prSet>
      <dgm:spPr/>
    </dgm:pt>
    <dgm:pt modelId="{DB8D0F5C-7651-475E-8B27-AD2A4D5B2177}" type="pres">
      <dgm:prSet presAssocID="{40697C10-296E-437C-9CA0-AB0B9334DEAE}" presName="sibTrans" presStyleCnt="0"/>
      <dgm:spPr/>
    </dgm:pt>
    <dgm:pt modelId="{79AD30E0-7A4F-4973-A7EC-B023AECD2FC2}" type="pres">
      <dgm:prSet presAssocID="{D082159F-66FC-4401-BFF0-7B4B5314D60E}" presName="composite" presStyleCnt="0"/>
      <dgm:spPr/>
    </dgm:pt>
    <dgm:pt modelId="{F7353198-5BB7-4ACC-B99F-664C32B1A10B}" type="pres">
      <dgm:prSet presAssocID="{D082159F-66FC-4401-BFF0-7B4B5314D60E}" presName="rect1" presStyleLbl="bgImgPlace1" presStyleIdx="8" presStyleCnt="10" custScaleX="71636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96722B3-FD6D-47D1-9D33-4B18A8D4DCFA}" type="pres">
      <dgm:prSet presAssocID="{D082159F-66FC-4401-BFF0-7B4B5314D60E}" presName="wedgeRectCallout1" presStyleLbl="node1" presStyleIdx="8" presStyleCnt="10">
        <dgm:presLayoutVars>
          <dgm:bulletEnabled val="1"/>
        </dgm:presLayoutVars>
      </dgm:prSet>
      <dgm:spPr/>
    </dgm:pt>
    <dgm:pt modelId="{8BE76A28-F391-4156-81CF-DF0CFD525640}" type="pres">
      <dgm:prSet presAssocID="{EE99B492-3898-4F03-9DE4-BE79BA17B733}" presName="sibTrans" presStyleCnt="0"/>
      <dgm:spPr/>
    </dgm:pt>
    <dgm:pt modelId="{513BAF32-72DF-4494-9EE2-E74322716F20}" type="pres">
      <dgm:prSet presAssocID="{74ABC482-7752-4D18-8710-3BB15C61BBAF}" presName="composite" presStyleCnt="0"/>
      <dgm:spPr/>
    </dgm:pt>
    <dgm:pt modelId="{F8B5120F-DF34-48E7-8638-FA166524F110}" type="pres">
      <dgm:prSet presAssocID="{74ABC482-7752-4D18-8710-3BB15C61BBAF}" presName="rect1" presStyleLbl="bgImgPlace1" presStyleIdx="9" presStyleCnt="10"/>
      <dgm:spPr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E536399-18BC-499E-9CBF-D206C1FA014F}" type="pres">
      <dgm:prSet presAssocID="{74ABC482-7752-4D18-8710-3BB15C61BBAF}" presName="wedgeRectCallout1" presStyleLbl="node1" presStyleIdx="9" presStyleCnt="10">
        <dgm:presLayoutVars>
          <dgm:bulletEnabled val="1"/>
        </dgm:presLayoutVars>
      </dgm:prSet>
      <dgm:spPr/>
    </dgm:pt>
  </dgm:ptLst>
  <dgm:cxnLst>
    <dgm:cxn modelId="{5456326A-040B-467E-BE6E-8E4C4F86B8A1}" type="presOf" srcId="{EBC7DF55-7379-4712-A391-A7B3FFFC897D}" destId="{004D0AE9-D6A9-44D5-8CA0-DD43BC0F8726}" srcOrd="0" destOrd="0" presId="urn:microsoft.com/office/officeart/2008/layout/BendingPictureCaptionList"/>
    <dgm:cxn modelId="{0F33597B-07AC-4C4D-9B76-44F3FA0E9412}" srcId="{0473F214-F2B4-44BE-BA2A-249A70CA1C85}" destId="{2B34FAAB-3ADB-4C6F-AC1D-BE309B9A249E}" srcOrd="6" destOrd="0" parTransId="{2B8D4301-2D66-4EC0-AC25-A905E3B40B36}" sibTransId="{5453D595-D428-4F26-A719-3FD1A14DB1E2}"/>
    <dgm:cxn modelId="{ED13B8E7-92EE-4FB9-90CB-D8192E16B7D6}" srcId="{0473F214-F2B4-44BE-BA2A-249A70CA1C85}" destId="{EBC7DF55-7379-4712-A391-A7B3FFFC897D}" srcOrd="0" destOrd="0" parTransId="{4CFC5C63-B7C3-48A6-B5B6-CE2792280085}" sibTransId="{A00011D6-DE13-4A96-B1CA-0E8478DA9AB4}"/>
    <dgm:cxn modelId="{91727810-8573-4205-B8FC-FD1C01A8C93B}" type="presOf" srcId="{0473F214-F2B4-44BE-BA2A-249A70CA1C85}" destId="{F2D4D0BC-D765-45A9-A347-3DD0A0282972}" srcOrd="0" destOrd="0" presId="urn:microsoft.com/office/officeart/2008/layout/BendingPictureCaptionList"/>
    <dgm:cxn modelId="{816132F3-1BC0-45C5-8269-1359569249B9}" type="presOf" srcId="{4B036614-25DF-4954-AD8C-1B6708A5F4E8}" destId="{D14228CB-C661-4066-A882-CCB4A6E9E8AD}" srcOrd="0" destOrd="0" presId="urn:microsoft.com/office/officeart/2008/layout/BendingPictureCaptionList"/>
    <dgm:cxn modelId="{358D2EE2-ABF7-4AF9-A571-6092933E2AB6}" srcId="{0473F214-F2B4-44BE-BA2A-249A70CA1C85}" destId="{B34E22CC-9357-4CA5-997B-B814916C735E}" srcOrd="4" destOrd="0" parTransId="{D98007B2-602E-499C-9F83-8ECD7C062668}" sibTransId="{1993A9BA-164B-42E2-9E6E-EE26E7ECBC32}"/>
    <dgm:cxn modelId="{23C27B4B-B058-4FAE-888A-289AAC5AB6A1}" srcId="{0473F214-F2B4-44BE-BA2A-249A70CA1C85}" destId="{4B036614-25DF-4954-AD8C-1B6708A5F4E8}" srcOrd="1" destOrd="0" parTransId="{71D4C128-C5A0-41B9-B76F-A19BDF3E889B}" sibTransId="{B2288241-A68D-47C7-B8FF-FD1F5D3B61FE}"/>
    <dgm:cxn modelId="{8408B40E-BD72-4C34-949A-2B1DEC342DF1}" type="presOf" srcId="{3B21F56F-F94F-4BF7-A345-4BD1A930EEBB}" destId="{3C3DE57E-E863-4ABE-9814-B4FBF68BAC7D}" srcOrd="0" destOrd="0" presId="urn:microsoft.com/office/officeart/2008/layout/BendingPictureCaptionList"/>
    <dgm:cxn modelId="{39553A0C-0D46-4DD1-A73A-6BA97F1E9D7C}" srcId="{0473F214-F2B4-44BE-BA2A-249A70CA1C85}" destId="{74ABC482-7752-4D18-8710-3BB15C61BBAF}" srcOrd="9" destOrd="0" parTransId="{2C377C84-8307-44C2-8FA9-B02E1989FDD7}" sibTransId="{752387C4-7C60-4AAC-8841-199D092A6063}"/>
    <dgm:cxn modelId="{A9D730A3-724A-4168-9B86-57A061AEB404}" type="presOf" srcId="{74ABC482-7752-4D18-8710-3BB15C61BBAF}" destId="{AE536399-18BC-499E-9CBF-D206C1FA014F}" srcOrd="0" destOrd="0" presId="urn:microsoft.com/office/officeart/2008/layout/BendingPictureCaptionList"/>
    <dgm:cxn modelId="{33FE564B-CC80-4EDA-9F8E-92EDB53B0248}" srcId="{0473F214-F2B4-44BE-BA2A-249A70CA1C85}" destId="{51FDE75F-003A-4E20-8660-D911E2FD7D41}" srcOrd="3" destOrd="0" parTransId="{9CB0225F-C2E0-4EB5-B2CA-E05C34E30132}" sibTransId="{CC0A8DE0-BBF4-4634-BD66-7A8897997E2A}"/>
    <dgm:cxn modelId="{F100E662-1A6E-4AF0-93BC-0FC704C3864F}" srcId="{0473F214-F2B4-44BE-BA2A-249A70CA1C85}" destId="{0F9F6B8B-265D-4D83-BADA-018412FFA7FC}" srcOrd="7" destOrd="0" parTransId="{0BAC5818-2C9E-4674-82A6-BD516B5192D8}" sibTransId="{40697C10-296E-437C-9CA0-AB0B9334DEAE}"/>
    <dgm:cxn modelId="{5DE7614D-064B-4F61-AACC-41A5C0A97B0E}" type="presOf" srcId="{2B34FAAB-3ADB-4C6F-AC1D-BE309B9A249E}" destId="{F62F5554-7CF4-4A1C-A33D-3CE2AB287580}" srcOrd="0" destOrd="0" presId="urn:microsoft.com/office/officeart/2008/layout/BendingPictureCaptionList"/>
    <dgm:cxn modelId="{740B0DB3-B0F4-44F1-AEB0-F03482E6705A}" type="presOf" srcId="{D082159F-66FC-4401-BFF0-7B4B5314D60E}" destId="{E96722B3-FD6D-47D1-9D33-4B18A8D4DCFA}" srcOrd="0" destOrd="0" presId="urn:microsoft.com/office/officeart/2008/layout/BendingPictureCaptionList"/>
    <dgm:cxn modelId="{3979B444-7441-4805-8AFB-9F8C23FBE906}" srcId="{0473F214-F2B4-44BE-BA2A-249A70CA1C85}" destId="{16763B6F-6D70-43A3-BED6-B939673D5E5B}" srcOrd="2" destOrd="0" parTransId="{D861C783-5706-438A-91AD-947D947D8F46}" sibTransId="{788894E9-5335-4953-A948-4A3D6C64F4AA}"/>
    <dgm:cxn modelId="{CCEFDA48-CF65-4E99-9C73-F1D39C8CC931}" type="presOf" srcId="{B34E22CC-9357-4CA5-997B-B814916C735E}" destId="{D23FFFF3-F60C-4940-9BC6-A1BFEF1B285A}" srcOrd="0" destOrd="0" presId="urn:microsoft.com/office/officeart/2008/layout/BendingPictureCaptionList"/>
    <dgm:cxn modelId="{8E524E08-70A8-49C0-B072-EB1521CE4404}" srcId="{0473F214-F2B4-44BE-BA2A-249A70CA1C85}" destId="{D082159F-66FC-4401-BFF0-7B4B5314D60E}" srcOrd="8" destOrd="0" parTransId="{C8AA1A77-7AAF-4F21-BC5E-4E927B00E340}" sibTransId="{EE99B492-3898-4F03-9DE4-BE79BA17B733}"/>
    <dgm:cxn modelId="{90D5DE39-6CDF-470A-A66D-AE50C898D67C}" type="presOf" srcId="{51FDE75F-003A-4E20-8660-D911E2FD7D41}" destId="{4BFB8E77-310E-4597-B2C4-C722654595DF}" srcOrd="0" destOrd="0" presId="urn:microsoft.com/office/officeart/2008/layout/BendingPictureCaptionList"/>
    <dgm:cxn modelId="{94CA2A01-5740-4133-9280-E8EE2C1923D6}" type="presOf" srcId="{16763B6F-6D70-43A3-BED6-B939673D5E5B}" destId="{852B67E7-E128-47DD-9B55-E78D6B9D558C}" srcOrd="0" destOrd="0" presId="urn:microsoft.com/office/officeart/2008/layout/BendingPictureCaptionList"/>
    <dgm:cxn modelId="{C5C73A1F-F6E5-44E0-A0C7-78D4768DFD94}" srcId="{0473F214-F2B4-44BE-BA2A-249A70CA1C85}" destId="{3B21F56F-F94F-4BF7-A345-4BD1A930EEBB}" srcOrd="5" destOrd="0" parTransId="{1FFD0713-47AB-4656-9745-68E4B445BC54}" sibTransId="{5B30A84D-8393-4C75-A471-9FCA98768228}"/>
    <dgm:cxn modelId="{DDE3D305-4C90-4412-BDC1-B166597C9ADA}" type="presOf" srcId="{0F9F6B8B-265D-4D83-BADA-018412FFA7FC}" destId="{50B90309-7844-4576-95DA-92241C477B48}" srcOrd="0" destOrd="0" presId="urn:microsoft.com/office/officeart/2008/layout/BendingPictureCaptionList"/>
    <dgm:cxn modelId="{0376CCA8-1D97-41FA-8695-185B458BA037}" type="presParOf" srcId="{F2D4D0BC-D765-45A9-A347-3DD0A0282972}" destId="{DF7E131A-906B-4CFF-9468-9B0E1F509E47}" srcOrd="0" destOrd="0" presId="urn:microsoft.com/office/officeart/2008/layout/BendingPictureCaptionList"/>
    <dgm:cxn modelId="{3572BCF0-D160-413B-A33E-DC4D56C594B9}" type="presParOf" srcId="{DF7E131A-906B-4CFF-9468-9B0E1F509E47}" destId="{9DCB6858-C73D-4A67-9011-3AA43CA5915D}" srcOrd="0" destOrd="0" presId="urn:microsoft.com/office/officeart/2008/layout/BendingPictureCaptionList"/>
    <dgm:cxn modelId="{7D962488-DD1A-4A84-B242-936891C1DAED}" type="presParOf" srcId="{DF7E131A-906B-4CFF-9468-9B0E1F509E47}" destId="{004D0AE9-D6A9-44D5-8CA0-DD43BC0F8726}" srcOrd="1" destOrd="0" presId="urn:microsoft.com/office/officeart/2008/layout/BendingPictureCaptionList"/>
    <dgm:cxn modelId="{D2836317-A55A-463A-A69D-A0AFE7A50B24}" type="presParOf" srcId="{F2D4D0BC-D765-45A9-A347-3DD0A0282972}" destId="{5825EEDB-AD66-4732-8072-05056C4A97CA}" srcOrd="1" destOrd="0" presId="urn:microsoft.com/office/officeart/2008/layout/BendingPictureCaptionList"/>
    <dgm:cxn modelId="{2F0E62DE-2319-42CD-8C83-C0CFEAC28E46}" type="presParOf" srcId="{F2D4D0BC-D765-45A9-A347-3DD0A0282972}" destId="{B97AA850-B675-41B4-B7AF-8EE539D7D699}" srcOrd="2" destOrd="0" presId="urn:microsoft.com/office/officeart/2008/layout/BendingPictureCaptionList"/>
    <dgm:cxn modelId="{D8AB7638-CCF3-4214-A362-F4C66579F5E6}" type="presParOf" srcId="{B97AA850-B675-41B4-B7AF-8EE539D7D699}" destId="{AB812404-46F2-482D-B4CC-1EC9489E90D1}" srcOrd="0" destOrd="0" presId="urn:microsoft.com/office/officeart/2008/layout/BendingPictureCaptionList"/>
    <dgm:cxn modelId="{B1A1198E-5906-4741-AE85-31BD2403F8E9}" type="presParOf" srcId="{B97AA850-B675-41B4-B7AF-8EE539D7D699}" destId="{D14228CB-C661-4066-A882-CCB4A6E9E8AD}" srcOrd="1" destOrd="0" presId="urn:microsoft.com/office/officeart/2008/layout/BendingPictureCaptionList"/>
    <dgm:cxn modelId="{2211F3D5-8246-4294-97E7-50766A04B751}" type="presParOf" srcId="{F2D4D0BC-D765-45A9-A347-3DD0A0282972}" destId="{6FC1BD66-4DA7-4BDA-B3BD-F2D78B52A0C6}" srcOrd="3" destOrd="0" presId="urn:microsoft.com/office/officeart/2008/layout/BendingPictureCaptionList"/>
    <dgm:cxn modelId="{CF048CD3-2106-411F-B0E2-50D9DEE94F6A}" type="presParOf" srcId="{F2D4D0BC-D765-45A9-A347-3DD0A0282972}" destId="{60FBF1BF-485E-4ECE-A497-F87BA9BBB61E}" srcOrd="4" destOrd="0" presId="urn:microsoft.com/office/officeart/2008/layout/BendingPictureCaptionList"/>
    <dgm:cxn modelId="{22E20918-60B7-48A8-BAB5-948226BBC166}" type="presParOf" srcId="{60FBF1BF-485E-4ECE-A497-F87BA9BBB61E}" destId="{51056766-509C-4CA5-8AE1-09DC9D95FB53}" srcOrd="0" destOrd="0" presId="urn:microsoft.com/office/officeart/2008/layout/BendingPictureCaptionList"/>
    <dgm:cxn modelId="{DDFFF0EE-9B89-4600-A50D-0F6EDBD930EB}" type="presParOf" srcId="{60FBF1BF-485E-4ECE-A497-F87BA9BBB61E}" destId="{852B67E7-E128-47DD-9B55-E78D6B9D558C}" srcOrd="1" destOrd="0" presId="urn:microsoft.com/office/officeart/2008/layout/BendingPictureCaptionList"/>
    <dgm:cxn modelId="{7834CB8E-6E6D-4E4B-ABF6-3F2E38814099}" type="presParOf" srcId="{F2D4D0BC-D765-45A9-A347-3DD0A0282972}" destId="{64A468BF-54FD-4401-BD7F-5CD453284171}" srcOrd="5" destOrd="0" presId="urn:microsoft.com/office/officeart/2008/layout/BendingPictureCaptionList"/>
    <dgm:cxn modelId="{9455918F-3929-44C4-9833-701DDF7BE861}" type="presParOf" srcId="{F2D4D0BC-D765-45A9-A347-3DD0A0282972}" destId="{A1B48724-5629-4894-95D0-249BFACCD3F6}" srcOrd="6" destOrd="0" presId="urn:microsoft.com/office/officeart/2008/layout/BendingPictureCaptionList"/>
    <dgm:cxn modelId="{310B4F69-AA8E-4D8F-BB83-CE59948760FD}" type="presParOf" srcId="{A1B48724-5629-4894-95D0-249BFACCD3F6}" destId="{F960A267-027D-4611-AD19-106BBFF7643D}" srcOrd="0" destOrd="0" presId="urn:microsoft.com/office/officeart/2008/layout/BendingPictureCaptionList"/>
    <dgm:cxn modelId="{74518791-42F2-463A-82E8-D824BD8E1E7E}" type="presParOf" srcId="{A1B48724-5629-4894-95D0-249BFACCD3F6}" destId="{4BFB8E77-310E-4597-B2C4-C722654595DF}" srcOrd="1" destOrd="0" presId="urn:microsoft.com/office/officeart/2008/layout/BendingPictureCaptionList"/>
    <dgm:cxn modelId="{8F2B4B5D-ED73-4E12-9114-B2E9215DD060}" type="presParOf" srcId="{F2D4D0BC-D765-45A9-A347-3DD0A0282972}" destId="{15EFB4C5-2403-44CB-9CC8-DE992446CC96}" srcOrd="7" destOrd="0" presId="urn:microsoft.com/office/officeart/2008/layout/BendingPictureCaptionList"/>
    <dgm:cxn modelId="{3ECBEF76-4D20-4B94-8BD4-AFB69142C574}" type="presParOf" srcId="{F2D4D0BC-D765-45A9-A347-3DD0A0282972}" destId="{D3279143-D53A-48E8-9ADD-237EB2F74372}" srcOrd="8" destOrd="0" presId="urn:microsoft.com/office/officeart/2008/layout/BendingPictureCaptionList"/>
    <dgm:cxn modelId="{356D9692-1389-4823-9DC7-45A497AF6E31}" type="presParOf" srcId="{D3279143-D53A-48E8-9ADD-237EB2F74372}" destId="{108E4ABF-BD6F-43C7-AC7F-B324E0473BC6}" srcOrd="0" destOrd="0" presId="urn:microsoft.com/office/officeart/2008/layout/BendingPictureCaptionList"/>
    <dgm:cxn modelId="{9D544920-A648-4FC2-84D6-DDA1F2048C63}" type="presParOf" srcId="{D3279143-D53A-48E8-9ADD-237EB2F74372}" destId="{D23FFFF3-F60C-4940-9BC6-A1BFEF1B285A}" srcOrd="1" destOrd="0" presId="urn:microsoft.com/office/officeart/2008/layout/BendingPictureCaptionList"/>
    <dgm:cxn modelId="{A364F47A-A79D-47A3-AFE2-36F1CD8040D3}" type="presParOf" srcId="{F2D4D0BC-D765-45A9-A347-3DD0A0282972}" destId="{D4AF3700-10ED-4BE5-B659-BDE080A4F8F2}" srcOrd="9" destOrd="0" presId="urn:microsoft.com/office/officeart/2008/layout/BendingPictureCaptionList"/>
    <dgm:cxn modelId="{900FA98E-0047-4E52-894C-3F8F72C96C5A}" type="presParOf" srcId="{F2D4D0BC-D765-45A9-A347-3DD0A0282972}" destId="{05D20A27-DDAA-4ABF-9610-1EF25260AE47}" srcOrd="10" destOrd="0" presId="urn:microsoft.com/office/officeart/2008/layout/BendingPictureCaptionList"/>
    <dgm:cxn modelId="{0D4B093A-F93D-4B7A-911F-7C52E2830BE3}" type="presParOf" srcId="{05D20A27-DDAA-4ABF-9610-1EF25260AE47}" destId="{8B5470A9-FEBB-4A4B-941B-1F13793CBA44}" srcOrd="0" destOrd="0" presId="urn:microsoft.com/office/officeart/2008/layout/BendingPictureCaptionList"/>
    <dgm:cxn modelId="{AF39F11B-C1D7-4B75-A1D8-14B00CD559EB}" type="presParOf" srcId="{05D20A27-DDAA-4ABF-9610-1EF25260AE47}" destId="{3C3DE57E-E863-4ABE-9814-B4FBF68BAC7D}" srcOrd="1" destOrd="0" presId="urn:microsoft.com/office/officeart/2008/layout/BendingPictureCaptionList"/>
    <dgm:cxn modelId="{C99CBE07-D3E4-4AA1-8116-0064CE6595DE}" type="presParOf" srcId="{F2D4D0BC-D765-45A9-A347-3DD0A0282972}" destId="{8891C26C-C75C-4FB2-BA0B-AE7E5DA64A18}" srcOrd="11" destOrd="0" presId="urn:microsoft.com/office/officeart/2008/layout/BendingPictureCaptionList"/>
    <dgm:cxn modelId="{139DDACD-69C2-4A7A-BA9D-9629E47B5B72}" type="presParOf" srcId="{F2D4D0BC-D765-45A9-A347-3DD0A0282972}" destId="{9A274A12-4834-4728-8C57-7A0E5E4AB160}" srcOrd="12" destOrd="0" presId="urn:microsoft.com/office/officeart/2008/layout/BendingPictureCaptionList"/>
    <dgm:cxn modelId="{8CDAF3D3-10F0-4ADE-B8B2-E71E6D3705FB}" type="presParOf" srcId="{9A274A12-4834-4728-8C57-7A0E5E4AB160}" destId="{2DC53F4D-1C68-4E10-9E3D-AB151B13B13E}" srcOrd="0" destOrd="0" presId="urn:microsoft.com/office/officeart/2008/layout/BendingPictureCaptionList"/>
    <dgm:cxn modelId="{410A5AC2-9B16-4D16-B57D-B090A1B13766}" type="presParOf" srcId="{9A274A12-4834-4728-8C57-7A0E5E4AB160}" destId="{F62F5554-7CF4-4A1C-A33D-3CE2AB287580}" srcOrd="1" destOrd="0" presId="urn:microsoft.com/office/officeart/2008/layout/BendingPictureCaptionList"/>
    <dgm:cxn modelId="{02073DC0-BE33-4BAB-B85E-2DA54665600F}" type="presParOf" srcId="{F2D4D0BC-D765-45A9-A347-3DD0A0282972}" destId="{D1BBCEF8-6BE3-42BB-B60E-19F4D03ED494}" srcOrd="13" destOrd="0" presId="urn:microsoft.com/office/officeart/2008/layout/BendingPictureCaptionList"/>
    <dgm:cxn modelId="{FB0B62AD-86D2-4F95-980B-9B19BF5FBB98}" type="presParOf" srcId="{F2D4D0BC-D765-45A9-A347-3DD0A0282972}" destId="{4F1CDA08-A67C-4288-B864-C6FF4839F9C9}" srcOrd="14" destOrd="0" presId="urn:microsoft.com/office/officeart/2008/layout/BendingPictureCaptionList"/>
    <dgm:cxn modelId="{0C64EA9C-19AA-4BB4-9ABB-019DA73CB728}" type="presParOf" srcId="{4F1CDA08-A67C-4288-B864-C6FF4839F9C9}" destId="{4C5AD13F-2509-4E97-98C0-3DBC2DBBF354}" srcOrd="0" destOrd="0" presId="urn:microsoft.com/office/officeart/2008/layout/BendingPictureCaptionList"/>
    <dgm:cxn modelId="{EF687D9B-F289-4E3A-8E16-2D31DD131B3E}" type="presParOf" srcId="{4F1CDA08-A67C-4288-B864-C6FF4839F9C9}" destId="{50B90309-7844-4576-95DA-92241C477B48}" srcOrd="1" destOrd="0" presId="urn:microsoft.com/office/officeart/2008/layout/BendingPictureCaptionList"/>
    <dgm:cxn modelId="{2CFE5DCE-1255-4681-90DF-88C3EF1C78AA}" type="presParOf" srcId="{F2D4D0BC-D765-45A9-A347-3DD0A0282972}" destId="{DB8D0F5C-7651-475E-8B27-AD2A4D5B2177}" srcOrd="15" destOrd="0" presId="urn:microsoft.com/office/officeart/2008/layout/BendingPictureCaptionList"/>
    <dgm:cxn modelId="{F1EB1E66-2A55-4246-9FF5-81AD6577AEA1}" type="presParOf" srcId="{F2D4D0BC-D765-45A9-A347-3DD0A0282972}" destId="{79AD30E0-7A4F-4973-A7EC-B023AECD2FC2}" srcOrd="16" destOrd="0" presId="urn:microsoft.com/office/officeart/2008/layout/BendingPictureCaptionList"/>
    <dgm:cxn modelId="{35472432-8CD5-4A19-B2BE-8CFE85EF2EE1}" type="presParOf" srcId="{79AD30E0-7A4F-4973-A7EC-B023AECD2FC2}" destId="{F7353198-5BB7-4ACC-B99F-664C32B1A10B}" srcOrd="0" destOrd="0" presId="urn:microsoft.com/office/officeart/2008/layout/BendingPictureCaptionList"/>
    <dgm:cxn modelId="{CFDE1743-7044-4926-8238-AF202CB332CE}" type="presParOf" srcId="{79AD30E0-7A4F-4973-A7EC-B023AECD2FC2}" destId="{E96722B3-FD6D-47D1-9D33-4B18A8D4DCFA}" srcOrd="1" destOrd="0" presId="urn:microsoft.com/office/officeart/2008/layout/BendingPictureCaptionList"/>
    <dgm:cxn modelId="{E9759DC1-F96E-46C8-A53C-D33402CC726A}" type="presParOf" srcId="{F2D4D0BC-D765-45A9-A347-3DD0A0282972}" destId="{8BE76A28-F391-4156-81CF-DF0CFD525640}" srcOrd="17" destOrd="0" presId="urn:microsoft.com/office/officeart/2008/layout/BendingPictureCaptionList"/>
    <dgm:cxn modelId="{F27335EB-9322-4CDF-B827-9CF5C6FA8DBF}" type="presParOf" srcId="{F2D4D0BC-D765-45A9-A347-3DD0A0282972}" destId="{513BAF32-72DF-4494-9EE2-E74322716F20}" srcOrd="18" destOrd="0" presId="urn:microsoft.com/office/officeart/2008/layout/BendingPictureCaptionList"/>
    <dgm:cxn modelId="{5BDD2406-68FE-4B82-A5F2-431EC8535A05}" type="presParOf" srcId="{513BAF32-72DF-4494-9EE2-E74322716F20}" destId="{F8B5120F-DF34-48E7-8638-FA166524F110}" srcOrd="0" destOrd="0" presId="urn:microsoft.com/office/officeart/2008/layout/BendingPictureCaptionList"/>
    <dgm:cxn modelId="{1175E632-FAD7-420A-8C2A-3ACCE71B2270}" type="presParOf" srcId="{513BAF32-72DF-4494-9EE2-E74322716F20}" destId="{AE536399-18BC-499E-9CBF-D206C1FA014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BECF3C-9D4F-4337-ABCE-277C15A5190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677D7-FBEF-4D5A-93F1-EB35E13DB0BB}">
      <dgm:prSet phldrT="[Text]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strike="sngStrike" dirty="0">
              <a:latin typeface="Franklin Gothic Medium Cond" panose="020B0606030402020204" pitchFamily="34" charset="0"/>
            </a:rPr>
            <a:t>Prelim cum Mains Preparation</a:t>
          </a:r>
        </a:p>
      </dgm:t>
    </dgm:pt>
    <dgm:pt modelId="{669FCBA6-AB5E-4D19-BCB4-42DC40581D2F}" type="parTrans" cxnId="{BE5B5A05-C7A4-49E4-A440-8C6172E14C17}">
      <dgm:prSet/>
      <dgm:spPr/>
      <dgm:t>
        <a:bodyPr/>
        <a:lstStyle/>
        <a:p>
          <a:endParaRPr lang="en-US"/>
        </a:p>
      </dgm:t>
    </dgm:pt>
    <dgm:pt modelId="{1FED008F-ADEA-4D28-BEAF-6DBBF8B85509}" type="sibTrans" cxnId="{BE5B5A05-C7A4-49E4-A440-8C6172E14C17}">
      <dgm:prSet/>
      <dgm:spPr/>
      <dgm:t>
        <a:bodyPr/>
        <a:lstStyle/>
        <a:p>
          <a:endParaRPr lang="en-US"/>
        </a:p>
      </dgm:t>
    </dgm:pt>
    <dgm:pt modelId="{5D7A2199-8CDC-46CA-8859-7CF8648A1446}">
      <dgm:prSet/>
      <dgm:spPr/>
      <dgm:t>
        <a:bodyPr/>
        <a:lstStyle/>
        <a:p>
          <a:r>
            <a:rPr lang="en-US" b="1" u="sng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dirty="0">
              <a:latin typeface="Franklin Gothic Medium Cond" panose="020B0606030402020204" pitchFamily="34" charset="0"/>
            </a:rPr>
            <a:t>: How to read </a:t>
          </a:r>
          <a:r>
            <a:rPr lang="en-US" dirty="0" err="1">
              <a:latin typeface="Franklin Gothic Medium Cond" panose="020B0606030402020204" pitchFamily="34" charset="0"/>
            </a:rPr>
            <a:t>theHindu</a:t>
          </a:r>
          <a:endParaRPr lang="en-US" dirty="0">
            <a:latin typeface="Franklin Gothic Medium Cond" panose="020B0606030402020204" pitchFamily="34" charset="0"/>
          </a:endParaRPr>
        </a:p>
      </dgm:t>
    </dgm:pt>
    <dgm:pt modelId="{9219BB4C-6616-47A2-AB1F-DEA87C33559E}" type="parTrans" cxnId="{15628B48-AF01-4351-9E5F-644AE75542C2}">
      <dgm:prSet/>
      <dgm:spPr/>
      <dgm:t>
        <a:bodyPr/>
        <a:lstStyle/>
        <a:p>
          <a:endParaRPr lang="en-US"/>
        </a:p>
      </dgm:t>
    </dgm:pt>
    <dgm:pt modelId="{535131BA-04C5-4170-B3A4-8F44F74F1554}" type="sibTrans" cxnId="{15628B48-AF01-4351-9E5F-644AE75542C2}">
      <dgm:prSet/>
      <dgm:spPr/>
      <dgm:t>
        <a:bodyPr/>
        <a:lstStyle/>
        <a:p>
          <a:endParaRPr lang="en-US"/>
        </a:p>
      </dgm:t>
    </dgm:pt>
    <dgm:pt modelId="{466B374C-C442-497F-9D5B-25E189494124}" type="pres">
      <dgm:prSet presAssocID="{F2BECF3C-9D4F-4337-ABCE-277C15A5190F}" presName="Name0" presStyleCnt="0">
        <dgm:presLayoutVars>
          <dgm:dir/>
          <dgm:resizeHandles val="exact"/>
        </dgm:presLayoutVars>
      </dgm:prSet>
      <dgm:spPr/>
    </dgm:pt>
    <dgm:pt modelId="{5538932D-523A-4423-9774-13707DDEECB5}" type="pres">
      <dgm:prSet presAssocID="{A9A677D7-FBEF-4D5A-93F1-EB35E13DB0BB}" presName="compNode" presStyleCnt="0"/>
      <dgm:spPr/>
    </dgm:pt>
    <dgm:pt modelId="{33B9E2B9-21B8-4EE5-9AC6-3A6C7DCFA0E1}" type="pres">
      <dgm:prSet presAssocID="{A9A677D7-FBEF-4D5A-93F1-EB35E13DB0BB}" presName="pictRect" presStyleLbl="node1" presStyleIdx="0" presStyleCnt="2" custScaleY="8963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7D4CE538-E248-4BEF-8CBB-805BD83C125C}" type="pres">
      <dgm:prSet presAssocID="{A9A677D7-FBEF-4D5A-93F1-EB35E13DB0BB}" presName="textRect" presStyleLbl="revTx" presStyleIdx="0" presStyleCnt="2">
        <dgm:presLayoutVars>
          <dgm:bulletEnabled val="1"/>
        </dgm:presLayoutVars>
      </dgm:prSet>
      <dgm:spPr/>
    </dgm:pt>
    <dgm:pt modelId="{7FD425C7-04C6-45BD-8386-EE231FC59EF4}" type="pres">
      <dgm:prSet presAssocID="{1FED008F-ADEA-4D28-BEAF-6DBBF8B85509}" presName="sibTrans" presStyleLbl="sibTrans2D1" presStyleIdx="0" presStyleCnt="0"/>
      <dgm:spPr/>
    </dgm:pt>
    <dgm:pt modelId="{E139785F-1DA9-44EA-8425-F5F2DBE33B8B}" type="pres">
      <dgm:prSet presAssocID="{5D7A2199-8CDC-46CA-8859-7CF8648A1446}" presName="compNode" presStyleCnt="0"/>
      <dgm:spPr/>
    </dgm:pt>
    <dgm:pt modelId="{05D29D1B-329F-4714-847C-AA5BC98B3B20}" type="pres">
      <dgm:prSet presAssocID="{5D7A2199-8CDC-46CA-8859-7CF8648A1446}" presName="pictRect" presStyleLbl="node1" presStyleIdx="1" presStyleCnt="2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80DFE0A-A1E0-4051-88B8-A3887E490C8E}" type="pres">
      <dgm:prSet presAssocID="{5D7A2199-8CDC-46CA-8859-7CF8648A1446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639AF8E1-C11F-4A51-90F4-63196EBE5EC3}" type="presOf" srcId="{A9A677D7-FBEF-4D5A-93F1-EB35E13DB0BB}" destId="{7D4CE538-E248-4BEF-8CBB-805BD83C125C}" srcOrd="0" destOrd="0" presId="urn:microsoft.com/office/officeart/2005/8/layout/pList1"/>
    <dgm:cxn modelId="{BE5B5A05-C7A4-49E4-A440-8C6172E14C17}" srcId="{F2BECF3C-9D4F-4337-ABCE-277C15A5190F}" destId="{A9A677D7-FBEF-4D5A-93F1-EB35E13DB0BB}" srcOrd="0" destOrd="0" parTransId="{669FCBA6-AB5E-4D19-BCB4-42DC40581D2F}" sibTransId="{1FED008F-ADEA-4D28-BEAF-6DBBF8B85509}"/>
    <dgm:cxn modelId="{15628B48-AF01-4351-9E5F-644AE75542C2}" srcId="{F2BECF3C-9D4F-4337-ABCE-277C15A5190F}" destId="{5D7A2199-8CDC-46CA-8859-7CF8648A1446}" srcOrd="1" destOrd="0" parTransId="{9219BB4C-6616-47A2-AB1F-DEA87C33559E}" sibTransId="{535131BA-04C5-4170-B3A4-8F44F74F1554}"/>
    <dgm:cxn modelId="{77659951-D36A-4CAD-832C-88889CEE7163}" type="presOf" srcId="{1FED008F-ADEA-4D28-BEAF-6DBBF8B85509}" destId="{7FD425C7-04C6-45BD-8386-EE231FC59EF4}" srcOrd="0" destOrd="0" presId="urn:microsoft.com/office/officeart/2005/8/layout/pList1"/>
    <dgm:cxn modelId="{444EB68C-536F-4507-80E1-CEA754F64E89}" type="presOf" srcId="{F2BECF3C-9D4F-4337-ABCE-277C15A5190F}" destId="{466B374C-C442-497F-9D5B-25E189494124}" srcOrd="0" destOrd="0" presId="urn:microsoft.com/office/officeart/2005/8/layout/pList1"/>
    <dgm:cxn modelId="{F4DDA302-DD63-42B5-BFB6-0DF10EB0A01C}" type="presOf" srcId="{5D7A2199-8CDC-46CA-8859-7CF8648A1446}" destId="{580DFE0A-A1E0-4051-88B8-A3887E490C8E}" srcOrd="0" destOrd="0" presId="urn:microsoft.com/office/officeart/2005/8/layout/pList1"/>
    <dgm:cxn modelId="{22CD24DC-4E3C-4EC5-BAB7-C7CD457D30C6}" type="presParOf" srcId="{466B374C-C442-497F-9D5B-25E189494124}" destId="{5538932D-523A-4423-9774-13707DDEECB5}" srcOrd="0" destOrd="0" presId="urn:microsoft.com/office/officeart/2005/8/layout/pList1"/>
    <dgm:cxn modelId="{28E12040-CDFC-4003-8791-E4597F97AA24}" type="presParOf" srcId="{5538932D-523A-4423-9774-13707DDEECB5}" destId="{33B9E2B9-21B8-4EE5-9AC6-3A6C7DCFA0E1}" srcOrd="0" destOrd="0" presId="urn:microsoft.com/office/officeart/2005/8/layout/pList1"/>
    <dgm:cxn modelId="{C3280CAA-9B26-48F1-B1F0-60C3C3AC620B}" type="presParOf" srcId="{5538932D-523A-4423-9774-13707DDEECB5}" destId="{7D4CE538-E248-4BEF-8CBB-805BD83C125C}" srcOrd="1" destOrd="0" presId="urn:microsoft.com/office/officeart/2005/8/layout/pList1"/>
    <dgm:cxn modelId="{326390B9-5152-4E06-A77C-5C6497A76CCC}" type="presParOf" srcId="{466B374C-C442-497F-9D5B-25E189494124}" destId="{7FD425C7-04C6-45BD-8386-EE231FC59EF4}" srcOrd="1" destOrd="0" presId="urn:microsoft.com/office/officeart/2005/8/layout/pList1"/>
    <dgm:cxn modelId="{584B9DC0-DFF9-47BC-9267-63EA080146BC}" type="presParOf" srcId="{466B374C-C442-497F-9D5B-25E189494124}" destId="{E139785F-1DA9-44EA-8425-F5F2DBE33B8B}" srcOrd="2" destOrd="0" presId="urn:microsoft.com/office/officeart/2005/8/layout/pList1"/>
    <dgm:cxn modelId="{77E567BB-0993-4CE7-B1ED-199FBE848FE6}" type="presParOf" srcId="{E139785F-1DA9-44EA-8425-F5F2DBE33B8B}" destId="{05D29D1B-329F-4714-847C-AA5BC98B3B20}" srcOrd="0" destOrd="0" presId="urn:microsoft.com/office/officeart/2005/8/layout/pList1"/>
    <dgm:cxn modelId="{CAF58E69-D596-4D28-B2F2-53AF2E7FF53B}" type="presParOf" srcId="{E139785F-1DA9-44EA-8425-F5F2DBE33B8B}" destId="{580DFE0A-A1E0-4051-88B8-A3887E490C8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60026" y="576522"/>
          <a:ext cx="1610940" cy="167734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5858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5858" y="2086130"/>
        <a:ext cx="1866043" cy="587069"/>
      </dsp:txXfrm>
    </dsp:sp>
    <dsp:sp modelId="{AB812404-46F2-482D-B4CC-1EC9489E90D1}">
      <dsp:nvSpPr>
        <dsp:cNvPr id="0" name=""/>
        <dsp:cNvSpPr/>
      </dsp:nvSpPr>
      <dsp:spPr>
        <a:xfrm>
          <a:off x="2081569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228CB-C661-4066-A882-CCB4A6E9E8AD}">
      <dsp:nvSpPr>
        <dsp:cNvPr id="0" name=""/>
        <dsp:cNvSpPr/>
      </dsp:nvSpPr>
      <dsp:spPr>
        <a:xfrm>
          <a:off x="227027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Agriculture</a:t>
          </a:r>
        </a:p>
      </dsp:txBody>
      <dsp:txXfrm>
        <a:off x="2270270" y="2086130"/>
        <a:ext cx="1866043" cy="587069"/>
      </dsp:txXfrm>
    </dsp:sp>
    <dsp:sp modelId="{51056766-509C-4CA5-8AE1-09DC9D95FB53}">
      <dsp:nvSpPr>
        <dsp:cNvPr id="0" name=""/>
        <dsp:cNvSpPr/>
      </dsp:nvSpPr>
      <dsp:spPr>
        <a:xfrm>
          <a:off x="4387915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67E7-E128-47DD-9B55-E78D6B9D558C}">
      <dsp:nvSpPr>
        <dsp:cNvPr id="0" name=""/>
        <dsp:cNvSpPr/>
      </dsp:nvSpPr>
      <dsp:spPr>
        <a:xfrm>
          <a:off x="4576616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Environment</a:t>
          </a:r>
        </a:p>
      </dsp:txBody>
      <dsp:txXfrm>
        <a:off x="4576616" y="2086130"/>
        <a:ext cx="1866043" cy="587069"/>
      </dsp:txXfrm>
    </dsp:sp>
    <dsp:sp modelId="{F960A267-027D-4611-AD19-106BBFF7643D}">
      <dsp:nvSpPr>
        <dsp:cNvPr id="0" name=""/>
        <dsp:cNvSpPr/>
      </dsp:nvSpPr>
      <dsp:spPr>
        <a:xfrm>
          <a:off x="6762235" y="576522"/>
          <a:ext cx="1583327" cy="167734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669426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6694260" y="2086130"/>
        <a:ext cx="1866043" cy="587069"/>
      </dsp:txXfrm>
    </dsp:sp>
    <dsp:sp modelId="{108E4ABF-BD6F-43C7-AC7F-B324E0473BC6}">
      <dsp:nvSpPr>
        <dsp:cNvPr id="0" name=""/>
        <dsp:cNvSpPr/>
      </dsp:nvSpPr>
      <dsp:spPr>
        <a:xfrm>
          <a:off x="8839151" y="576522"/>
          <a:ext cx="1580916" cy="167734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8769972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8769972" y="2086130"/>
        <a:ext cx="1866043" cy="587069"/>
      </dsp:txXfrm>
    </dsp:sp>
    <dsp:sp modelId="{8B5470A9-FEBB-4A4B-941B-1F13793CBA44}">
      <dsp:nvSpPr>
        <dsp:cNvPr id="0" name=""/>
        <dsp:cNvSpPr/>
      </dsp:nvSpPr>
      <dsp:spPr>
        <a:xfrm>
          <a:off x="211815" y="2882868"/>
          <a:ext cx="1509817" cy="167734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107086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107086" y="4392476"/>
        <a:ext cx="1866043" cy="587069"/>
      </dsp:txXfrm>
    </dsp:sp>
    <dsp:sp modelId="{2DC53F4D-1C68-4E10-9E3D-AB151B13B13E}">
      <dsp:nvSpPr>
        <dsp:cNvPr id="0" name=""/>
        <dsp:cNvSpPr/>
      </dsp:nvSpPr>
      <dsp:spPr>
        <a:xfrm>
          <a:off x="2255520" y="2882868"/>
          <a:ext cx="1573829" cy="167734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5554-7CF4-4A1C-A33D-3CE2AB287580}">
      <dsp:nvSpPr>
        <dsp:cNvPr id="0" name=""/>
        <dsp:cNvSpPr/>
      </dsp:nvSpPr>
      <dsp:spPr>
        <a:xfrm>
          <a:off x="218279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Culture</a:t>
          </a:r>
        </a:p>
      </dsp:txBody>
      <dsp:txXfrm>
        <a:off x="2182797" y="4392476"/>
        <a:ext cx="1866043" cy="587069"/>
      </dsp:txXfrm>
    </dsp:sp>
    <dsp:sp modelId="{4C5AD13F-2509-4E97-98C0-3DBC2DBBF354}">
      <dsp:nvSpPr>
        <dsp:cNvPr id="0" name=""/>
        <dsp:cNvSpPr/>
      </dsp:nvSpPr>
      <dsp:spPr>
        <a:xfrm>
          <a:off x="4258508" y="2882868"/>
          <a:ext cx="1775634" cy="167734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428668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sngStrike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4286687" y="4392476"/>
        <a:ext cx="1866043" cy="587069"/>
      </dsp:txXfrm>
    </dsp:sp>
    <dsp:sp modelId="{F7353198-5BB7-4ACC-B99F-664C32B1A10B}">
      <dsp:nvSpPr>
        <dsp:cNvPr id="0" name=""/>
        <dsp:cNvSpPr/>
      </dsp:nvSpPr>
      <dsp:spPr>
        <a:xfrm>
          <a:off x="6471048" y="2882868"/>
          <a:ext cx="1501976" cy="167734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6362398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6362398" y="4392476"/>
        <a:ext cx="1866043" cy="587069"/>
      </dsp:txXfrm>
    </dsp:sp>
    <dsp:sp modelId="{F8B5120F-DF34-48E7-8638-FA166524F110}">
      <dsp:nvSpPr>
        <dsp:cNvPr id="0" name=""/>
        <dsp:cNvSpPr/>
      </dsp:nvSpPr>
      <dsp:spPr>
        <a:xfrm>
          <a:off x="8438109" y="2882868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36399-18BC-499E-9CBF-D206C1FA014F}">
      <dsp:nvSpPr>
        <dsp:cNvPr id="0" name=""/>
        <dsp:cNvSpPr/>
      </dsp:nvSpPr>
      <dsp:spPr>
        <a:xfrm>
          <a:off x="8626810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IR/Defense</a:t>
          </a:r>
        </a:p>
      </dsp:txBody>
      <dsp:txXfrm>
        <a:off x="8626810" y="4392476"/>
        <a:ext cx="1866043" cy="587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4933-404E-4A0D-A2BC-3EE086D2CF39}">
      <dsp:nvSpPr>
        <dsp:cNvPr id="0" name=""/>
        <dsp:cNvSpPr/>
      </dsp:nvSpPr>
      <dsp:spPr>
        <a:xfrm>
          <a:off x="187418" y="47398"/>
          <a:ext cx="2442391" cy="280766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A9C69-F51F-4AF7-86F4-E71D1C840F0E}">
      <dsp:nvSpPr>
        <dsp:cNvPr id="0" name=""/>
        <dsp:cNvSpPr/>
      </dsp:nvSpPr>
      <dsp:spPr>
        <a:xfrm>
          <a:off x="477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E7A3E-B09D-4BCB-8CBE-987F13F82A23}">
      <dsp:nvSpPr>
        <dsp:cNvPr id="0" name=""/>
        <dsp:cNvSpPr/>
      </dsp:nvSpPr>
      <dsp:spPr>
        <a:xfrm>
          <a:off x="4779" y="2855068"/>
          <a:ext cx="2807669" cy="280766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Culture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NIOS, New NCERT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Ishani</a:t>
          </a:r>
          <a:r>
            <a:rPr lang="en-US" sz="2400" kern="1200" dirty="0">
              <a:latin typeface="Franklin Gothic Medium Cond" panose="020B0606030402020204" pitchFamily="34" charset="0"/>
            </a:rPr>
            <a:t> Pandya (</a:t>
          </a:r>
          <a:r>
            <a:rPr lang="en-US" sz="2400" kern="1200" dirty="0" err="1">
              <a:latin typeface="Franklin Gothic Medium Cond" panose="020B0606030402020204" pitchFamily="34" charset="0"/>
            </a:rPr>
            <a:t>Youtube</a:t>
          </a:r>
          <a:r>
            <a:rPr lang="en-US" sz="2400" kern="1200" dirty="0">
              <a:latin typeface="Franklin Gothic Medium Cond" panose="020B0606030402020204" pitchFamily="34" charset="0"/>
            </a:rPr>
            <a:t>)</a:t>
          </a:r>
        </a:p>
      </dsp:txBody>
      <dsp:txXfrm>
        <a:off x="4779" y="2855068"/>
        <a:ext cx="2807669" cy="2807669"/>
      </dsp:txXfrm>
    </dsp:sp>
    <dsp:sp modelId="{0C372961-0E7F-4B42-8559-9151F7B7917A}">
      <dsp:nvSpPr>
        <dsp:cNvPr id="0" name=""/>
        <dsp:cNvSpPr/>
      </dsp:nvSpPr>
      <dsp:spPr>
        <a:xfrm>
          <a:off x="3229257" y="47398"/>
          <a:ext cx="1976262" cy="280766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90A85-ECF0-4722-9192-20F8765E38E0}">
      <dsp:nvSpPr>
        <dsp:cNvPr id="0" name=""/>
        <dsp:cNvSpPr/>
      </dsp:nvSpPr>
      <dsp:spPr>
        <a:xfrm>
          <a:off x="281355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9F298-AE1C-44CB-9510-BC33AC1B5F66}">
      <dsp:nvSpPr>
        <dsp:cNvPr id="0" name=""/>
        <dsp:cNvSpPr/>
      </dsp:nvSpPr>
      <dsp:spPr>
        <a:xfrm>
          <a:off x="281355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Ancient-Medieval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New NCERT</a:t>
          </a:r>
        </a:p>
      </dsp:txBody>
      <dsp:txXfrm>
        <a:off x="2813554" y="2855068"/>
        <a:ext cx="2807669" cy="2807669"/>
      </dsp:txXfrm>
    </dsp:sp>
    <dsp:sp modelId="{7E864C76-EF5E-4D40-871B-AE38F0346FCD}">
      <dsp:nvSpPr>
        <dsp:cNvPr id="0" name=""/>
        <dsp:cNvSpPr/>
      </dsp:nvSpPr>
      <dsp:spPr>
        <a:xfrm>
          <a:off x="6012735" y="47398"/>
          <a:ext cx="2026856" cy="280766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519F2-AB99-4CF1-B18B-0A8E832A02F9}">
      <dsp:nvSpPr>
        <dsp:cNvPr id="0" name=""/>
        <dsp:cNvSpPr/>
      </dsp:nvSpPr>
      <dsp:spPr>
        <a:xfrm>
          <a:off x="562232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28FC4-F230-4825-8420-EF3C19339AB9}">
      <dsp:nvSpPr>
        <dsp:cNvPr id="0" name=""/>
        <dsp:cNvSpPr/>
      </dsp:nvSpPr>
      <dsp:spPr>
        <a:xfrm>
          <a:off x="5622329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Freedom Struggle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 (entry of Euro)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Spectrum (Rajiv Ahir)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Bipan</a:t>
          </a:r>
          <a:r>
            <a:rPr lang="en-US" sz="2400" kern="1200" dirty="0">
              <a:latin typeface="Franklin Gothic Medium Cond" panose="020B0606030402020204" pitchFamily="34" charset="0"/>
            </a:rPr>
            <a:t> Chandra</a:t>
          </a:r>
        </a:p>
      </dsp:txBody>
      <dsp:txXfrm>
        <a:off x="5622329" y="2855068"/>
        <a:ext cx="2807669" cy="2807669"/>
      </dsp:txXfrm>
    </dsp:sp>
    <dsp:sp modelId="{4E863C56-3DCB-409D-A12A-BDDE0DB8A7EA}">
      <dsp:nvSpPr>
        <dsp:cNvPr id="0" name=""/>
        <dsp:cNvSpPr/>
      </dsp:nvSpPr>
      <dsp:spPr>
        <a:xfrm>
          <a:off x="8818043" y="47398"/>
          <a:ext cx="2033791" cy="280766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C1C2F-E38C-40A5-90D3-7D3CFD1041F6}">
      <dsp:nvSpPr>
        <dsp:cNvPr id="0" name=""/>
        <dsp:cNvSpPr/>
      </dsp:nvSpPr>
      <dsp:spPr>
        <a:xfrm>
          <a:off x="843110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E768E-CF7B-494D-A9BA-7E5D6CEA59DD}">
      <dsp:nvSpPr>
        <dsp:cNvPr id="0" name=""/>
        <dsp:cNvSpPr/>
      </dsp:nvSpPr>
      <dsp:spPr>
        <a:xfrm>
          <a:off x="843110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Later for Mains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World History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India since independence</a:t>
          </a:r>
        </a:p>
      </dsp:txBody>
      <dsp:txXfrm>
        <a:off x="8431104" y="2855068"/>
        <a:ext cx="2807669" cy="2807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4933-404E-4A0D-A2BC-3EE086D2CF39}">
      <dsp:nvSpPr>
        <dsp:cNvPr id="0" name=""/>
        <dsp:cNvSpPr/>
      </dsp:nvSpPr>
      <dsp:spPr>
        <a:xfrm>
          <a:off x="187418" y="47398"/>
          <a:ext cx="2442391" cy="280766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A9C69-F51F-4AF7-86F4-E71D1C840F0E}">
      <dsp:nvSpPr>
        <dsp:cNvPr id="0" name=""/>
        <dsp:cNvSpPr/>
      </dsp:nvSpPr>
      <dsp:spPr>
        <a:xfrm>
          <a:off x="477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E7A3E-B09D-4BCB-8CBE-987F13F82A23}">
      <dsp:nvSpPr>
        <dsp:cNvPr id="0" name=""/>
        <dsp:cNvSpPr/>
      </dsp:nvSpPr>
      <dsp:spPr>
        <a:xfrm>
          <a:off x="4779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Culture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NIOS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Ishani</a:t>
          </a:r>
          <a:r>
            <a:rPr lang="en-US" sz="2400" kern="1200" dirty="0">
              <a:latin typeface="Franklin Gothic Medium Cond" panose="020B0606030402020204" pitchFamily="34" charset="0"/>
            </a:rPr>
            <a:t> Pandya (</a:t>
          </a:r>
          <a:r>
            <a:rPr lang="en-US" sz="2400" kern="1200" dirty="0" err="1">
              <a:latin typeface="Franklin Gothic Medium Cond" panose="020B0606030402020204" pitchFamily="34" charset="0"/>
            </a:rPr>
            <a:t>Youtube</a:t>
          </a:r>
          <a:r>
            <a:rPr lang="en-US" sz="2400" kern="1200" dirty="0">
              <a:latin typeface="Franklin Gothic Medium Cond" panose="020B0606030402020204" pitchFamily="34" charset="0"/>
            </a:rPr>
            <a:t>)</a:t>
          </a:r>
        </a:p>
      </dsp:txBody>
      <dsp:txXfrm>
        <a:off x="4779" y="2855068"/>
        <a:ext cx="2807669" cy="2807669"/>
      </dsp:txXfrm>
    </dsp:sp>
    <dsp:sp modelId="{0C372961-0E7F-4B42-8559-9151F7B7917A}">
      <dsp:nvSpPr>
        <dsp:cNvPr id="0" name=""/>
        <dsp:cNvSpPr/>
      </dsp:nvSpPr>
      <dsp:spPr>
        <a:xfrm>
          <a:off x="3229257" y="47398"/>
          <a:ext cx="1976262" cy="280766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90A85-ECF0-4722-9192-20F8765E38E0}">
      <dsp:nvSpPr>
        <dsp:cNvPr id="0" name=""/>
        <dsp:cNvSpPr/>
      </dsp:nvSpPr>
      <dsp:spPr>
        <a:xfrm>
          <a:off x="281355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9F298-AE1C-44CB-9510-BC33AC1B5F66}">
      <dsp:nvSpPr>
        <dsp:cNvPr id="0" name=""/>
        <dsp:cNvSpPr/>
      </dsp:nvSpPr>
      <dsp:spPr>
        <a:xfrm>
          <a:off x="281355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Ancient-Medieval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</a:t>
          </a:r>
        </a:p>
      </dsp:txBody>
      <dsp:txXfrm>
        <a:off x="2813554" y="2855068"/>
        <a:ext cx="2807669" cy="2807669"/>
      </dsp:txXfrm>
    </dsp:sp>
    <dsp:sp modelId="{7E864C76-EF5E-4D40-871B-AE38F0346FCD}">
      <dsp:nvSpPr>
        <dsp:cNvPr id="0" name=""/>
        <dsp:cNvSpPr/>
      </dsp:nvSpPr>
      <dsp:spPr>
        <a:xfrm>
          <a:off x="6012735" y="47398"/>
          <a:ext cx="2026856" cy="280766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519F2-AB99-4CF1-B18B-0A8E832A02F9}">
      <dsp:nvSpPr>
        <dsp:cNvPr id="0" name=""/>
        <dsp:cNvSpPr/>
      </dsp:nvSpPr>
      <dsp:spPr>
        <a:xfrm>
          <a:off x="562232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28FC4-F230-4825-8420-EF3C19339AB9}">
      <dsp:nvSpPr>
        <dsp:cNvPr id="0" name=""/>
        <dsp:cNvSpPr/>
      </dsp:nvSpPr>
      <dsp:spPr>
        <a:xfrm>
          <a:off x="5622329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Freedom Struggle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 (entry of Euro)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Spectrum (Rajiv Ahir)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Bipan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622329" y="2855068"/>
        <a:ext cx="2807669" cy="2807669"/>
      </dsp:txXfrm>
    </dsp:sp>
    <dsp:sp modelId="{4E863C56-3DCB-409D-A12A-BDDE0DB8A7EA}">
      <dsp:nvSpPr>
        <dsp:cNvPr id="0" name=""/>
        <dsp:cNvSpPr/>
      </dsp:nvSpPr>
      <dsp:spPr>
        <a:xfrm>
          <a:off x="8818043" y="47398"/>
          <a:ext cx="2033791" cy="280766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C1C2F-E38C-40A5-90D3-7D3CFD1041F6}">
      <dsp:nvSpPr>
        <dsp:cNvPr id="0" name=""/>
        <dsp:cNvSpPr/>
      </dsp:nvSpPr>
      <dsp:spPr>
        <a:xfrm>
          <a:off x="843110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E768E-CF7B-494D-A9BA-7E5D6CEA59DD}">
      <dsp:nvSpPr>
        <dsp:cNvPr id="0" name=""/>
        <dsp:cNvSpPr/>
      </dsp:nvSpPr>
      <dsp:spPr>
        <a:xfrm>
          <a:off x="843110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Later for Mains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World History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India since independence</a:t>
          </a:r>
        </a:p>
      </dsp:txBody>
      <dsp:txXfrm>
        <a:off x="8431104" y="2855068"/>
        <a:ext cx="2807669" cy="2807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4933-404E-4A0D-A2BC-3EE086D2CF39}">
      <dsp:nvSpPr>
        <dsp:cNvPr id="0" name=""/>
        <dsp:cNvSpPr/>
      </dsp:nvSpPr>
      <dsp:spPr>
        <a:xfrm>
          <a:off x="187418" y="47398"/>
          <a:ext cx="2442391" cy="2807669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A9C69-F51F-4AF7-86F4-E71D1C840F0E}">
      <dsp:nvSpPr>
        <dsp:cNvPr id="0" name=""/>
        <dsp:cNvSpPr/>
      </dsp:nvSpPr>
      <dsp:spPr>
        <a:xfrm>
          <a:off x="477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E7A3E-B09D-4BCB-8CBE-987F13F82A23}">
      <dsp:nvSpPr>
        <dsp:cNvPr id="0" name=""/>
        <dsp:cNvSpPr/>
      </dsp:nvSpPr>
      <dsp:spPr>
        <a:xfrm>
          <a:off x="4779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Culture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NIOS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Ishani</a:t>
          </a:r>
          <a:r>
            <a:rPr lang="en-US" sz="2400" kern="1200" dirty="0">
              <a:latin typeface="Franklin Gothic Medium Cond" panose="020B0606030402020204" pitchFamily="34" charset="0"/>
            </a:rPr>
            <a:t> Pandya (</a:t>
          </a:r>
          <a:r>
            <a:rPr lang="en-US" sz="2400" kern="1200" dirty="0" err="1">
              <a:latin typeface="Franklin Gothic Medium Cond" panose="020B0606030402020204" pitchFamily="34" charset="0"/>
            </a:rPr>
            <a:t>Youtube</a:t>
          </a:r>
          <a:r>
            <a:rPr lang="en-US" sz="2400" kern="1200" dirty="0">
              <a:latin typeface="Franklin Gothic Medium Cond" panose="020B0606030402020204" pitchFamily="34" charset="0"/>
            </a:rPr>
            <a:t>)</a:t>
          </a:r>
        </a:p>
      </dsp:txBody>
      <dsp:txXfrm>
        <a:off x="4779" y="2855068"/>
        <a:ext cx="2807669" cy="2807669"/>
      </dsp:txXfrm>
    </dsp:sp>
    <dsp:sp modelId="{0C372961-0E7F-4B42-8559-9151F7B7917A}">
      <dsp:nvSpPr>
        <dsp:cNvPr id="0" name=""/>
        <dsp:cNvSpPr/>
      </dsp:nvSpPr>
      <dsp:spPr>
        <a:xfrm>
          <a:off x="3229257" y="47398"/>
          <a:ext cx="1976262" cy="2807669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90A85-ECF0-4722-9192-20F8765E38E0}">
      <dsp:nvSpPr>
        <dsp:cNvPr id="0" name=""/>
        <dsp:cNvSpPr/>
      </dsp:nvSpPr>
      <dsp:spPr>
        <a:xfrm>
          <a:off x="281355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9F298-AE1C-44CB-9510-BC33AC1B5F66}">
      <dsp:nvSpPr>
        <dsp:cNvPr id="0" name=""/>
        <dsp:cNvSpPr/>
      </dsp:nvSpPr>
      <dsp:spPr>
        <a:xfrm>
          <a:off x="281355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Ancient-Medieval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</a:t>
          </a:r>
        </a:p>
      </dsp:txBody>
      <dsp:txXfrm>
        <a:off x="2813554" y="2855068"/>
        <a:ext cx="2807669" cy="2807669"/>
      </dsp:txXfrm>
    </dsp:sp>
    <dsp:sp modelId="{7E864C76-EF5E-4D40-871B-AE38F0346FCD}">
      <dsp:nvSpPr>
        <dsp:cNvPr id="0" name=""/>
        <dsp:cNvSpPr/>
      </dsp:nvSpPr>
      <dsp:spPr>
        <a:xfrm>
          <a:off x="6012735" y="47398"/>
          <a:ext cx="2026856" cy="2807669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519F2-AB99-4CF1-B18B-0A8E832A02F9}">
      <dsp:nvSpPr>
        <dsp:cNvPr id="0" name=""/>
        <dsp:cNvSpPr/>
      </dsp:nvSpPr>
      <dsp:spPr>
        <a:xfrm>
          <a:off x="5622329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28FC4-F230-4825-8420-EF3C19339AB9}">
      <dsp:nvSpPr>
        <dsp:cNvPr id="0" name=""/>
        <dsp:cNvSpPr/>
      </dsp:nvSpPr>
      <dsp:spPr>
        <a:xfrm>
          <a:off x="5622329" y="2855068"/>
          <a:ext cx="2807669" cy="280766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Freedom Struggle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TN (entry of Euro)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LucentGK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Spectrum (Rajiv Ahir)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>
              <a:latin typeface="Franklin Gothic Medium Cond" panose="020B0606030402020204" pitchFamily="34" charset="0"/>
            </a:rPr>
            <a:t>Bipan</a:t>
          </a:r>
          <a:endParaRPr lang="en-US" sz="2400" kern="1200" dirty="0">
            <a:latin typeface="Franklin Gothic Medium Cond" panose="020B0606030402020204" pitchFamily="34" charset="0"/>
          </a:endParaRPr>
        </a:p>
      </dsp:txBody>
      <dsp:txXfrm>
        <a:off x="5622329" y="2855068"/>
        <a:ext cx="2807669" cy="2807669"/>
      </dsp:txXfrm>
    </dsp:sp>
    <dsp:sp modelId="{4E863C56-3DCB-409D-A12A-BDDE0DB8A7EA}">
      <dsp:nvSpPr>
        <dsp:cNvPr id="0" name=""/>
        <dsp:cNvSpPr/>
      </dsp:nvSpPr>
      <dsp:spPr>
        <a:xfrm>
          <a:off x="8818043" y="47398"/>
          <a:ext cx="2033791" cy="280766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C1C2F-E38C-40A5-90D3-7D3CFD1041F6}">
      <dsp:nvSpPr>
        <dsp:cNvPr id="0" name=""/>
        <dsp:cNvSpPr/>
      </dsp:nvSpPr>
      <dsp:spPr>
        <a:xfrm>
          <a:off x="8431104" y="47398"/>
          <a:ext cx="280" cy="5615338"/>
        </a:xfrm>
        <a:prstGeom prst="line">
          <a:avLst/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E768E-CF7B-494D-A9BA-7E5D6CEA59DD}">
      <dsp:nvSpPr>
        <dsp:cNvPr id="0" name=""/>
        <dsp:cNvSpPr/>
      </dsp:nvSpPr>
      <dsp:spPr>
        <a:xfrm>
          <a:off x="8431104" y="2855068"/>
          <a:ext cx="2807669" cy="280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Franklin Gothic Medium Cond" panose="020B0606030402020204" pitchFamily="34" charset="0"/>
            </a:rPr>
            <a:t>Later for Mains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World History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>
              <a:latin typeface="Franklin Gothic Medium Cond" panose="020B0606030402020204" pitchFamily="34" charset="0"/>
            </a:rPr>
            <a:t>India since independence</a:t>
          </a:r>
        </a:p>
      </dsp:txBody>
      <dsp:txXfrm>
        <a:off x="8431104" y="2855068"/>
        <a:ext cx="2807669" cy="2807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60026" y="576522"/>
          <a:ext cx="1610940" cy="167734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5858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5858" y="2086130"/>
        <a:ext cx="1866043" cy="587069"/>
      </dsp:txXfrm>
    </dsp:sp>
    <dsp:sp modelId="{AB812404-46F2-482D-B4CC-1EC9489E90D1}">
      <dsp:nvSpPr>
        <dsp:cNvPr id="0" name=""/>
        <dsp:cNvSpPr/>
      </dsp:nvSpPr>
      <dsp:spPr>
        <a:xfrm>
          <a:off x="2081569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228CB-C661-4066-A882-CCB4A6E9E8AD}">
      <dsp:nvSpPr>
        <dsp:cNvPr id="0" name=""/>
        <dsp:cNvSpPr/>
      </dsp:nvSpPr>
      <dsp:spPr>
        <a:xfrm>
          <a:off x="227027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Agriculture</a:t>
          </a:r>
        </a:p>
      </dsp:txBody>
      <dsp:txXfrm>
        <a:off x="2270270" y="2086130"/>
        <a:ext cx="1866043" cy="587069"/>
      </dsp:txXfrm>
    </dsp:sp>
    <dsp:sp modelId="{51056766-509C-4CA5-8AE1-09DC9D95FB53}">
      <dsp:nvSpPr>
        <dsp:cNvPr id="0" name=""/>
        <dsp:cNvSpPr/>
      </dsp:nvSpPr>
      <dsp:spPr>
        <a:xfrm>
          <a:off x="4387915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67E7-E128-47DD-9B55-E78D6B9D558C}">
      <dsp:nvSpPr>
        <dsp:cNvPr id="0" name=""/>
        <dsp:cNvSpPr/>
      </dsp:nvSpPr>
      <dsp:spPr>
        <a:xfrm>
          <a:off x="4576616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Environment</a:t>
          </a:r>
        </a:p>
      </dsp:txBody>
      <dsp:txXfrm>
        <a:off x="4576616" y="2086130"/>
        <a:ext cx="1866043" cy="587069"/>
      </dsp:txXfrm>
    </dsp:sp>
    <dsp:sp modelId="{F960A267-027D-4611-AD19-106BBFF7643D}">
      <dsp:nvSpPr>
        <dsp:cNvPr id="0" name=""/>
        <dsp:cNvSpPr/>
      </dsp:nvSpPr>
      <dsp:spPr>
        <a:xfrm>
          <a:off x="6762235" y="576522"/>
          <a:ext cx="1583327" cy="167734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669426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6694260" y="2086130"/>
        <a:ext cx="1866043" cy="587069"/>
      </dsp:txXfrm>
    </dsp:sp>
    <dsp:sp modelId="{108E4ABF-BD6F-43C7-AC7F-B324E0473BC6}">
      <dsp:nvSpPr>
        <dsp:cNvPr id="0" name=""/>
        <dsp:cNvSpPr/>
      </dsp:nvSpPr>
      <dsp:spPr>
        <a:xfrm>
          <a:off x="8839151" y="576522"/>
          <a:ext cx="1580916" cy="167734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8769972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8769972" y="2086130"/>
        <a:ext cx="1866043" cy="587069"/>
      </dsp:txXfrm>
    </dsp:sp>
    <dsp:sp modelId="{8B5470A9-FEBB-4A4B-941B-1F13793CBA44}">
      <dsp:nvSpPr>
        <dsp:cNvPr id="0" name=""/>
        <dsp:cNvSpPr/>
      </dsp:nvSpPr>
      <dsp:spPr>
        <a:xfrm>
          <a:off x="211815" y="2882868"/>
          <a:ext cx="1509817" cy="167734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107086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107086" y="4392476"/>
        <a:ext cx="1866043" cy="587069"/>
      </dsp:txXfrm>
    </dsp:sp>
    <dsp:sp modelId="{2DC53F4D-1C68-4E10-9E3D-AB151B13B13E}">
      <dsp:nvSpPr>
        <dsp:cNvPr id="0" name=""/>
        <dsp:cNvSpPr/>
      </dsp:nvSpPr>
      <dsp:spPr>
        <a:xfrm>
          <a:off x="2255520" y="2882868"/>
          <a:ext cx="1573829" cy="167734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5554-7CF4-4A1C-A33D-3CE2AB287580}">
      <dsp:nvSpPr>
        <dsp:cNvPr id="0" name=""/>
        <dsp:cNvSpPr/>
      </dsp:nvSpPr>
      <dsp:spPr>
        <a:xfrm>
          <a:off x="218279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Culture</a:t>
          </a:r>
        </a:p>
      </dsp:txBody>
      <dsp:txXfrm>
        <a:off x="2182797" y="4392476"/>
        <a:ext cx="1866043" cy="587069"/>
      </dsp:txXfrm>
    </dsp:sp>
    <dsp:sp modelId="{4C5AD13F-2509-4E97-98C0-3DBC2DBBF354}">
      <dsp:nvSpPr>
        <dsp:cNvPr id="0" name=""/>
        <dsp:cNvSpPr/>
      </dsp:nvSpPr>
      <dsp:spPr>
        <a:xfrm>
          <a:off x="4258508" y="2882868"/>
          <a:ext cx="1775634" cy="167734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428668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4286687" y="4392476"/>
        <a:ext cx="1866043" cy="587069"/>
      </dsp:txXfrm>
    </dsp:sp>
    <dsp:sp modelId="{F7353198-5BB7-4ACC-B99F-664C32B1A10B}">
      <dsp:nvSpPr>
        <dsp:cNvPr id="0" name=""/>
        <dsp:cNvSpPr/>
      </dsp:nvSpPr>
      <dsp:spPr>
        <a:xfrm>
          <a:off x="6471048" y="2882868"/>
          <a:ext cx="1501976" cy="167734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6362398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6362398" y="4392476"/>
        <a:ext cx="1866043" cy="587069"/>
      </dsp:txXfrm>
    </dsp:sp>
    <dsp:sp modelId="{F8B5120F-DF34-48E7-8638-FA166524F110}">
      <dsp:nvSpPr>
        <dsp:cNvPr id="0" name=""/>
        <dsp:cNvSpPr/>
      </dsp:nvSpPr>
      <dsp:spPr>
        <a:xfrm>
          <a:off x="8438109" y="2882868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36399-18BC-499E-9CBF-D206C1FA014F}">
      <dsp:nvSpPr>
        <dsp:cNvPr id="0" name=""/>
        <dsp:cNvSpPr/>
      </dsp:nvSpPr>
      <dsp:spPr>
        <a:xfrm>
          <a:off x="8626810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IR/Defense</a:t>
          </a:r>
        </a:p>
      </dsp:txBody>
      <dsp:txXfrm>
        <a:off x="8626810" y="4392476"/>
        <a:ext cx="1866043" cy="5870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6858-C73D-4A67-9011-3AA43CA5915D}">
      <dsp:nvSpPr>
        <dsp:cNvPr id="0" name=""/>
        <dsp:cNvSpPr/>
      </dsp:nvSpPr>
      <dsp:spPr>
        <a:xfrm>
          <a:off x="60026" y="576522"/>
          <a:ext cx="1610940" cy="1677342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D0AE9-D6A9-44D5-8CA0-DD43BC0F8726}">
      <dsp:nvSpPr>
        <dsp:cNvPr id="0" name=""/>
        <dsp:cNvSpPr/>
      </dsp:nvSpPr>
      <dsp:spPr>
        <a:xfrm>
          <a:off x="5858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Geography</a:t>
          </a:r>
        </a:p>
      </dsp:txBody>
      <dsp:txXfrm>
        <a:off x="5858" y="2086130"/>
        <a:ext cx="1866043" cy="587069"/>
      </dsp:txXfrm>
    </dsp:sp>
    <dsp:sp modelId="{AB812404-46F2-482D-B4CC-1EC9489E90D1}">
      <dsp:nvSpPr>
        <dsp:cNvPr id="0" name=""/>
        <dsp:cNvSpPr/>
      </dsp:nvSpPr>
      <dsp:spPr>
        <a:xfrm>
          <a:off x="2081569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228CB-C661-4066-A882-CCB4A6E9E8AD}">
      <dsp:nvSpPr>
        <dsp:cNvPr id="0" name=""/>
        <dsp:cNvSpPr/>
      </dsp:nvSpPr>
      <dsp:spPr>
        <a:xfrm>
          <a:off x="227027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Agriculture</a:t>
          </a:r>
        </a:p>
      </dsp:txBody>
      <dsp:txXfrm>
        <a:off x="2270270" y="2086130"/>
        <a:ext cx="1866043" cy="587069"/>
      </dsp:txXfrm>
    </dsp:sp>
    <dsp:sp modelId="{51056766-509C-4CA5-8AE1-09DC9D95FB53}">
      <dsp:nvSpPr>
        <dsp:cNvPr id="0" name=""/>
        <dsp:cNvSpPr/>
      </dsp:nvSpPr>
      <dsp:spPr>
        <a:xfrm>
          <a:off x="4387915" y="576522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67E7-E128-47DD-9B55-E78D6B9D558C}">
      <dsp:nvSpPr>
        <dsp:cNvPr id="0" name=""/>
        <dsp:cNvSpPr/>
      </dsp:nvSpPr>
      <dsp:spPr>
        <a:xfrm>
          <a:off x="4576616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Environment</a:t>
          </a:r>
        </a:p>
      </dsp:txBody>
      <dsp:txXfrm>
        <a:off x="4576616" y="2086130"/>
        <a:ext cx="1866043" cy="587069"/>
      </dsp:txXfrm>
    </dsp:sp>
    <dsp:sp modelId="{F960A267-027D-4611-AD19-106BBFF7643D}">
      <dsp:nvSpPr>
        <dsp:cNvPr id="0" name=""/>
        <dsp:cNvSpPr/>
      </dsp:nvSpPr>
      <dsp:spPr>
        <a:xfrm>
          <a:off x="6762235" y="576522"/>
          <a:ext cx="1583327" cy="1677342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B8E77-310E-4597-B2C4-C722654595DF}">
      <dsp:nvSpPr>
        <dsp:cNvPr id="0" name=""/>
        <dsp:cNvSpPr/>
      </dsp:nvSpPr>
      <dsp:spPr>
        <a:xfrm>
          <a:off x="6694260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Economy</a:t>
          </a:r>
        </a:p>
      </dsp:txBody>
      <dsp:txXfrm>
        <a:off x="6694260" y="2086130"/>
        <a:ext cx="1866043" cy="587069"/>
      </dsp:txXfrm>
    </dsp:sp>
    <dsp:sp modelId="{108E4ABF-BD6F-43C7-AC7F-B324E0473BC6}">
      <dsp:nvSpPr>
        <dsp:cNvPr id="0" name=""/>
        <dsp:cNvSpPr/>
      </dsp:nvSpPr>
      <dsp:spPr>
        <a:xfrm>
          <a:off x="8839151" y="576522"/>
          <a:ext cx="1580916" cy="1677342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FFF3-F60C-4940-9BC6-A1BFEF1B285A}">
      <dsp:nvSpPr>
        <dsp:cNvPr id="0" name=""/>
        <dsp:cNvSpPr/>
      </dsp:nvSpPr>
      <dsp:spPr>
        <a:xfrm>
          <a:off x="8769972" y="2086130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Polity</a:t>
          </a:r>
        </a:p>
      </dsp:txBody>
      <dsp:txXfrm>
        <a:off x="8769972" y="2086130"/>
        <a:ext cx="1866043" cy="587069"/>
      </dsp:txXfrm>
    </dsp:sp>
    <dsp:sp modelId="{8B5470A9-FEBB-4A4B-941B-1F13793CBA44}">
      <dsp:nvSpPr>
        <dsp:cNvPr id="0" name=""/>
        <dsp:cNvSpPr/>
      </dsp:nvSpPr>
      <dsp:spPr>
        <a:xfrm>
          <a:off x="211815" y="2882868"/>
          <a:ext cx="1509817" cy="1677342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E57E-E863-4ABE-9814-B4FBF68BAC7D}">
      <dsp:nvSpPr>
        <dsp:cNvPr id="0" name=""/>
        <dsp:cNvSpPr/>
      </dsp:nvSpPr>
      <dsp:spPr>
        <a:xfrm>
          <a:off x="107086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History</a:t>
          </a:r>
        </a:p>
      </dsp:txBody>
      <dsp:txXfrm>
        <a:off x="107086" y="4392476"/>
        <a:ext cx="1866043" cy="587069"/>
      </dsp:txXfrm>
    </dsp:sp>
    <dsp:sp modelId="{2DC53F4D-1C68-4E10-9E3D-AB151B13B13E}">
      <dsp:nvSpPr>
        <dsp:cNvPr id="0" name=""/>
        <dsp:cNvSpPr/>
      </dsp:nvSpPr>
      <dsp:spPr>
        <a:xfrm>
          <a:off x="2255520" y="2882868"/>
          <a:ext cx="1573829" cy="1677342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F5554-7CF4-4A1C-A33D-3CE2AB287580}">
      <dsp:nvSpPr>
        <dsp:cNvPr id="0" name=""/>
        <dsp:cNvSpPr/>
      </dsp:nvSpPr>
      <dsp:spPr>
        <a:xfrm>
          <a:off x="218279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Culture</a:t>
          </a:r>
        </a:p>
      </dsp:txBody>
      <dsp:txXfrm>
        <a:off x="2182797" y="4392476"/>
        <a:ext cx="1866043" cy="587069"/>
      </dsp:txXfrm>
    </dsp:sp>
    <dsp:sp modelId="{4C5AD13F-2509-4E97-98C0-3DBC2DBBF354}">
      <dsp:nvSpPr>
        <dsp:cNvPr id="0" name=""/>
        <dsp:cNvSpPr/>
      </dsp:nvSpPr>
      <dsp:spPr>
        <a:xfrm>
          <a:off x="4258508" y="2882868"/>
          <a:ext cx="1775634" cy="1677342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90309-7844-4576-95DA-92241C477B48}">
      <dsp:nvSpPr>
        <dsp:cNvPr id="0" name=""/>
        <dsp:cNvSpPr/>
      </dsp:nvSpPr>
      <dsp:spPr>
        <a:xfrm>
          <a:off x="4286687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Science Tech</a:t>
          </a:r>
        </a:p>
      </dsp:txBody>
      <dsp:txXfrm>
        <a:off x="4286687" y="4392476"/>
        <a:ext cx="1866043" cy="587069"/>
      </dsp:txXfrm>
    </dsp:sp>
    <dsp:sp modelId="{F7353198-5BB7-4ACC-B99F-664C32B1A10B}">
      <dsp:nvSpPr>
        <dsp:cNvPr id="0" name=""/>
        <dsp:cNvSpPr/>
      </dsp:nvSpPr>
      <dsp:spPr>
        <a:xfrm>
          <a:off x="6471048" y="2882868"/>
          <a:ext cx="1501976" cy="1677342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722B3-FD6D-47D1-9D33-4B18A8D4DCFA}">
      <dsp:nvSpPr>
        <dsp:cNvPr id="0" name=""/>
        <dsp:cNvSpPr/>
      </dsp:nvSpPr>
      <dsp:spPr>
        <a:xfrm>
          <a:off x="6362398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Current</a:t>
          </a:r>
        </a:p>
      </dsp:txBody>
      <dsp:txXfrm>
        <a:off x="6362398" y="4392476"/>
        <a:ext cx="1866043" cy="587069"/>
      </dsp:txXfrm>
    </dsp:sp>
    <dsp:sp modelId="{F8B5120F-DF34-48E7-8638-FA166524F110}">
      <dsp:nvSpPr>
        <dsp:cNvPr id="0" name=""/>
        <dsp:cNvSpPr/>
      </dsp:nvSpPr>
      <dsp:spPr>
        <a:xfrm>
          <a:off x="8438109" y="2882868"/>
          <a:ext cx="2096677" cy="1677342"/>
        </a:xfrm>
        <a:prstGeom prst="rect">
          <a:avLst/>
        </a:prstGeom>
        <a:blipFill rotWithShape="1">
          <a:blip xmlns:r="http://schemas.openxmlformats.org/officeDocument/2006/relationships"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36399-18BC-499E-9CBF-D206C1FA014F}">
      <dsp:nvSpPr>
        <dsp:cNvPr id="0" name=""/>
        <dsp:cNvSpPr/>
      </dsp:nvSpPr>
      <dsp:spPr>
        <a:xfrm>
          <a:off x="8626810" y="4392476"/>
          <a:ext cx="1866043" cy="587069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>
              <a:latin typeface="Franklin Gothic Medium Cond" panose="020B0606030402020204" pitchFamily="34" charset="0"/>
            </a:rPr>
            <a:t>IR/Defense</a:t>
          </a:r>
        </a:p>
      </dsp:txBody>
      <dsp:txXfrm>
        <a:off x="8626810" y="4392476"/>
        <a:ext cx="1866043" cy="5870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9E2B9-21B8-4EE5-9AC6-3A6C7DCFA0E1}">
      <dsp:nvSpPr>
        <dsp:cNvPr id="0" name=""/>
        <dsp:cNvSpPr/>
      </dsp:nvSpPr>
      <dsp:spPr>
        <a:xfrm>
          <a:off x="46499" y="89442"/>
          <a:ext cx="4963044" cy="3065239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CE538-E248-4BEF-8CBB-805BD83C125C}">
      <dsp:nvSpPr>
        <dsp:cNvPr id="0" name=""/>
        <dsp:cNvSpPr/>
      </dsp:nvSpPr>
      <dsp:spPr>
        <a:xfrm>
          <a:off x="46499" y="3331830"/>
          <a:ext cx="4963044" cy="1841289"/>
        </a:xfrm>
        <a:prstGeom prst="rect">
          <a:avLst/>
        </a:prstGeom>
        <a:solidFill>
          <a:schemeClr val="bg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>
              <a:latin typeface="Franklin Gothic Medium Cond" panose="020B0606030402020204" pitchFamily="34" charset="0"/>
            </a:rPr>
            <a:t>Prelim cum Mains Preparation</a:t>
          </a:r>
        </a:p>
      </dsp:txBody>
      <dsp:txXfrm>
        <a:off x="46499" y="3331830"/>
        <a:ext cx="4963044" cy="1841289"/>
      </dsp:txXfrm>
    </dsp:sp>
    <dsp:sp modelId="{05D29D1B-329F-4714-847C-AA5BC98B3B20}">
      <dsp:nvSpPr>
        <dsp:cNvPr id="0" name=""/>
        <dsp:cNvSpPr/>
      </dsp:nvSpPr>
      <dsp:spPr>
        <a:xfrm>
          <a:off x="5506056" y="868"/>
          <a:ext cx="4963044" cy="341953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DFE0A-A1E0-4051-88B8-A3887E490C8E}">
      <dsp:nvSpPr>
        <dsp:cNvPr id="0" name=""/>
        <dsp:cNvSpPr/>
      </dsp:nvSpPr>
      <dsp:spPr>
        <a:xfrm>
          <a:off x="5506056" y="3420405"/>
          <a:ext cx="4963044" cy="184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362712" rIns="362712" bIns="0" numCol="1" spcCol="1270" anchor="t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b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anose="020B0606030402020204" pitchFamily="34" charset="0"/>
            </a:rPr>
            <a:t>7 days duty</a:t>
          </a:r>
          <a:r>
            <a:rPr lang="en-US" sz="5100" kern="1200" dirty="0">
              <a:latin typeface="Franklin Gothic Medium Cond" panose="020B0606030402020204" pitchFamily="34" charset="0"/>
            </a:rPr>
            <a:t>: How to read </a:t>
          </a:r>
          <a:r>
            <a:rPr lang="en-US" sz="5100" kern="1200" dirty="0" err="1">
              <a:latin typeface="Franklin Gothic Medium Cond" panose="020B0606030402020204" pitchFamily="34" charset="0"/>
            </a:rPr>
            <a:t>theHindu</a:t>
          </a:r>
          <a:endParaRPr lang="en-US" sz="5100" kern="1200" dirty="0">
            <a:latin typeface="Franklin Gothic Medium Cond" panose="020B0606030402020204" pitchFamily="34" charset="0"/>
          </a:endParaRPr>
        </a:p>
      </dsp:txBody>
      <dsp:txXfrm>
        <a:off x="5506056" y="3420405"/>
        <a:ext cx="4963044" cy="18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BEB50-FF22-4836-BBAD-4B40DC987088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868EB-5630-4D16-A6F8-579F5CB8A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</a:t>
            </a:r>
            <a:r>
              <a:rPr lang="en-US" baseline="0" dirty="0"/>
              <a:t> is as easy as breathing.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 by </a:t>
            </a:r>
            <a:r>
              <a:rPr lang="en-US" dirty="0" err="1"/>
              <a:t>by</a:t>
            </a:r>
            <a:r>
              <a:rPr lang="en-US" dirty="0"/>
              <a:t> US election not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</a:t>
            </a:r>
            <a:r>
              <a:rPr lang="en-US" baseline="0" dirty="0"/>
              <a:t> is as easy as breathing.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NCERT Class11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31D5A-3DC5-49EB-B395-ED96D4608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NCERT Class11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31D5A-3DC5-49EB-B395-ED96D46086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2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NCERT Class11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31D5A-3DC5-49EB-B395-ED96D46086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5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Mains-2014 World History rather too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44A23-DE1A-435A-87C5-1E6CEB07A3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</a:t>
            </a:r>
            <a:r>
              <a:rPr lang="en-US" baseline="0" dirty="0"/>
              <a:t> is as easy as breathing.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1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they ask a map based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5F62E-11A0-490E-816E-21B6842E61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8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8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458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639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283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9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4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4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3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51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25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966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53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88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7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55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0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89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6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001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50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6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71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1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2A85BE0C-AA48-4A6C-B69D-D988B818D5F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F51A260-AA99-4B37-8967-305B0A6FF7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0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324897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3AC-714E-4956-B45F-C78062B22994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96C0-8B63-46B0-A701-5A6AFF21EB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3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7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0C83C-0832-4356-BB78-07BBFA9B91A1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FD7AF-3FA8-4355-96DE-DCFA7EBD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6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661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.in/books?id=9ic4BjWFmNIC&amp;pg=PA608" TargetMode="External"/><Relationship Id="rId2" Type="http://schemas.openxmlformats.org/officeDocument/2006/relationships/hyperlink" Target="https://books.google.co.in/books?id=fQB3Fkc3Tl4C&amp;pg=PA168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books.google.co.in/books?id=bxPeWwFz9MkC&amp;pg=PA200" TargetMode="External"/><Relationship Id="rId4" Type="http://schemas.openxmlformats.org/officeDocument/2006/relationships/hyperlink" Target="https://books.google.co.in/books?id=0O9je9dECH8C&amp;pg=PA11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in/gp/product/9384761540/ref=as_li_tl?ie=UTF8&amp;camp=3626&amp;creative=24822&amp;creativeASIN=9384761540&amp;linkCode=as2&amp;tag=mrunal08-2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www.amazon.in/gp/product/9384761583/ref=as_li_tl?ie=UTF8&amp;camp=3626&amp;creative=24822&amp;creativeASIN=9384761583&amp;linkCode=as2&amp;tag=mrunal08-21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hyperlink" Target="http://www.amazon.in/gp/product/8179305627/ref=as_li_tl?ie=UTF8&amp;camp=3626&amp;creative=24822&amp;creativeASIN=8179305627&amp;linkCode=as2&amp;tag=mrunal08-2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in/gp/product/0140107819/ref=as_li_tl?ie=UTF8&amp;camp=3626&amp;creative=24822&amp;creativeASIN=0140107819&amp;linkCode=as2&amp;tag=mrunal08-21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hyperlink" Target="http://www.amazon.in/gp/product/B00C9T41PU/ref=as_li_tl?ie=UTF8&amp;camp=3626&amp;creative=24822&amp;creativeASIN=B00C9T41PU&amp;linkCode=as2&amp;tag=mrunal08-2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in/gp/product/B009INEC86/ref=as_li_tl?ie=UTF8&amp;camp=3626&amp;creative=24822&amp;creativeASIN=B009INEC86&amp;linkCode=as2&amp;tag=mrunal08-21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://www.amazon.in/gp/product/0143104098/ref=as_li_tl?ie=UTF8&amp;camp=3626&amp;creative=24822&amp;creativeASIN=0143104098&amp;linkCode=as2&amp;tag=mrunal08-2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10" Type="http://schemas.openxmlformats.org/officeDocument/2006/relationships/image" Target="../media/image40.png"/><Relationship Id="rId4" Type="http://schemas.openxmlformats.org/officeDocument/2006/relationships/image" Target="../media/image45.jpeg"/><Relationship Id="rId9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thehindu.com/opinion/blogs/blog-suhasini-haidar/article6212785.ece" TargetMode="Externa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TheMrunalPatel/playlists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thehindu.com/news/national/kerala/classical-tag-to-malayalam-odia-challenged/article6960955.ece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96389" y="914400"/>
          <a:ext cx="10641874" cy="5556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 for a “Killer” doing PRELIMS-CUM-MAINS Prep.</a:t>
            </a:r>
          </a:p>
        </p:txBody>
      </p:sp>
      <p:sp>
        <p:nvSpPr>
          <p:cNvPr id="3" name="Frame 2"/>
          <p:cNvSpPr/>
          <p:nvPr/>
        </p:nvSpPr>
        <p:spPr>
          <a:xfrm>
            <a:off x="348343" y="1349829"/>
            <a:ext cx="6740434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8343" y="3692435"/>
            <a:ext cx="4484914" cy="2316480"/>
          </a:xfrm>
          <a:prstGeom prst="frame">
            <a:avLst>
              <a:gd name="adj1" fmla="val 4997"/>
            </a:avLst>
          </a:prstGeom>
          <a:solidFill>
            <a:srgbClr val="00B0F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810103" y="3692435"/>
            <a:ext cx="4632960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Up Arrow Callout 1"/>
          <p:cNvSpPr/>
          <p:nvPr/>
        </p:nvSpPr>
        <p:spPr>
          <a:xfrm>
            <a:off x="5027985" y="5901523"/>
            <a:ext cx="1444283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2,3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1465888" y="5901523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9292882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7236823" y="795523"/>
            <a:ext cx="1639472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 2, 3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281354" y="821649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2778370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4" name="Down Arrow Callout 13"/>
          <p:cNvSpPr/>
          <p:nvPr/>
        </p:nvSpPr>
        <p:spPr>
          <a:xfrm>
            <a:off x="5075506" y="759336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GSM1,3</a:t>
            </a:r>
          </a:p>
        </p:txBody>
      </p:sp>
      <p:sp>
        <p:nvSpPr>
          <p:cNvPr id="15" name="Up Arrow Callout 14"/>
          <p:cNvSpPr/>
          <p:nvPr/>
        </p:nvSpPr>
        <p:spPr>
          <a:xfrm>
            <a:off x="9072071" y="5886882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1, 2, 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979177"/>
            <a:ext cx="838273" cy="490770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92D05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60" y="3692434"/>
            <a:ext cx="4248077" cy="5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33" y="217596"/>
            <a:ext cx="4640982" cy="4351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640" y="673222"/>
            <a:ext cx="6931116" cy="5427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4" y="3216795"/>
            <a:ext cx="1232349" cy="1232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07" y="2862941"/>
            <a:ext cx="1141445" cy="1141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06" y="3832969"/>
            <a:ext cx="1337388" cy="13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https://www.youtube.com/user/TheMrunalPatel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36" y="909793"/>
            <a:ext cx="11850127" cy="58221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0637" y="3424335"/>
            <a:ext cx="4208106" cy="26778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CCRTIndia</a:t>
            </a:r>
            <a:r>
              <a:rPr lang="en-US" sz="4000" dirty="0"/>
              <a:t> </a:t>
            </a:r>
          </a:p>
          <a:p>
            <a:pPr algn="ctr"/>
            <a:r>
              <a:rPr lang="en-US" sz="4000" dirty="0"/>
              <a:t>Wikipedia</a:t>
            </a:r>
          </a:p>
          <a:p>
            <a:pPr algn="ctr"/>
            <a:r>
              <a:rPr lang="en-US" sz="4000" dirty="0"/>
              <a:t>covered within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19" y="2864498"/>
            <a:ext cx="1211581" cy="36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NIOS (PDF)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TheHindu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Ishani</a:t>
            </a:r>
            <a:r>
              <a:rPr lang="en-US" dirty="0"/>
              <a:t> Pandya’s Lectures (Available on </a:t>
            </a:r>
            <a:r>
              <a:rPr lang="en-US" dirty="0" err="1"/>
              <a:t>youtube</a:t>
            </a:r>
            <a:r>
              <a:rPr lang="en-US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 err="1"/>
              <a:t>CCRTIndia</a:t>
            </a:r>
            <a:r>
              <a:rPr lang="en-US" strike="sngStrike" dirty="0"/>
              <a:t> (covered by </a:t>
            </a:r>
            <a:r>
              <a:rPr lang="en-US" strike="sngStrike" dirty="0" err="1"/>
              <a:t>Ishani</a:t>
            </a:r>
            <a:r>
              <a:rPr lang="en-US" strike="sngStrike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trike="sngStrike" dirty="0"/>
              <a:t>Spectrum Art &amp; Culture (not asked)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112529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 Which one among the following was made earliest?</a:t>
            </a:r>
          </a:p>
          <a:p>
            <a:r>
              <a:rPr lang="en-US" dirty="0"/>
              <a:t>(a) </a:t>
            </a:r>
            <a:r>
              <a:rPr lang="en-US" dirty="0" err="1"/>
              <a:t>Lingaraja</a:t>
            </a:r>
            <a:r>
              <a:rPr lang="en-US" dirty="0"/>
              <a:t> Temple at </a:t>
            </a:r>
            <a:r>
              <a:rPr lang="en-US" dirty="0" err="1"/>
              <a:t>Bhubneshwar</a:t>
            </a:r>
            <a:r>
              <a:rPr lang="en-US" dirty="0"/>
              <a:t> </a:t>
            </a:r>
          </a:p>
          <a:p>
            <a:r>
              <a:rPr lang="en-US" dirty="0"/>
              <a:t>(b) Rock-cut Elephant at </a:t>
            </a:r>
            <a:r>
              <a:rPr lang="en-US" dirty="0" err="1"/>
              <a:t>Dhauli</a:t>
            </a:r>
            <a:endParaRPr lang="en-US" dirty="0"/>
          </a:p>
          <a:p>
            <a:r>
              <a:rPr lang="en-US" dirty="0"/>
              <a:t>(c) Rock-cut Monuments at </a:t>
            </a:r>
            <a:r>
              <a:rPr lang="en-US" dirty="0" err="1"/>
              <a:t>Mahabalipuram</a:t>
            </a:r>
            <a:r>
              <a:rPr lang="en-US" dirty="0"/>
              <a:t> </a:t>
            </a:r>
          </a:p>
          <a:p>
            <a:r>
              <a:rPr lang="en-US" dirty="0"/>
              <a:t>(d) </a:t>
            </a:r>
            <a:r>
              <a:rPr lang="en-US" dirty="0" err="1"/>
              <a:t>varaha</a:t>
            </a:r>
            <a:r>
              <a:rPr lang="en-US" dirty="0"/>
              <a:t> Image at </a:t>
            </a:r>
            <a:r>
              <a:rPr lang="en-US" dirty="0" err="1"/>
              <a:t>Udayagiri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mean you can solve every MCQ!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506" y="4388363"/>
            <a:ext cx="1506070" cy="15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77153" y="986117"/>
          <a:ext cx="10139081" cy="4957324"/>
        </p:xfrm>
        <a:graphic>
          <a:graphicData uri="http://schemas.openxmlformats.org/drawingml/2006/table">
            <a:tbl>
              <a:tblPr/>
              <a:tblGrid>
                <a:gridCol w="3900288">
                  <a:extLst>
                    <a:ext uri="{9D8B030D-6E8A-4147-A177-3AD203B41FA5}">
                      <a16:colId xmlns:a16="http://schemas.microsoft.com/office/drawing/2014/main" val="1457878145"/>
                    </a:ext>
                  </a:extLst>
                </a:gridCol>
                <a:gridCol w="6238793">
                  <a:extLst>
                    <a:ext uri="{9D8B030D-6E8A-4147-A177-3AD203B41FA5}">
                      <a16:colId xmlns:a16="http://schemas.microsoft.com/office/drawing/2014/main" val="2887744927"/>
                    </a:ext>
                  </a:extLst>
                </a:gridCol>
              </a:tblGrid>
              <a:tr h="12393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A.Lingaraja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12th AD </a:t>
                      </a: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hlinkClick r:id="rId2"/>
                        </a:rPr>
                        <a:t>https://books.google.co.in/books?id=fQB3Fkc3Tl4C&amp;pg=PA168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195247"/>
                  </a:ext>
                </a:extLst>
              </a:tr>
              <a:tr h="12393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B.Rock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 cut elephant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3rd BC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hlinkClick r:id="rId3"/>
                        </a:rPr>
                        <a:t>https://books.google.co.in/books?id=9ic4BjWFmNIC&amp;pg=PA608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729186"/>
                  </a:ext>
                </a:extLst>
              </a:tr>
              <a:tr h="12393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C.Rock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 cut monuments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Mahabalipuram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6th AD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hlinkClick r:id="rId4"/>
                        </a:rPr>
                        <a:t>https://books.google.co.in/books?id=0O9je9dECH8C&amp;pg=PA118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66220"/>
                  </a:ext>
                </a:extLst>
              </a:tr>
              <a:tr h="123933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D.Varaha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 image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5th AD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hlinkClick r:id="rId5"/>
                        </a:rPr>
                        <a:t>https://books.google.co.in/books?id=bxPeWwFz9MkC&amp;pg=PA200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8049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is “B”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5357" y="885217"/>
          <a:ext cx="11243553" cy="571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Studies: History &amp; Culture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4589928" y="5907741"/>
            <a:ext cx="5396753" cy="589000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time permits: (1) Sumit Sarkar (2) Plassey to Partition</a:t>
            </a:r>
          </a:p>
        </p:txBody>
      </p:sp>
    </p:spTree>
    <p:extLst>
      <p:ext uri="{BB962C8B-B14F-4D97-AF65-F5344CB8AC3E}">
        <p14:creationId xmlns:p14="http://schemas.microsoft.com/office/powerpoint/2010/main" val="394255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Tamilnadu Class 11 and 12 (Mrunal.org/download)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762" y="1076562"/>
            <a:ext cx="4701947" cy="3314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2" y="2275804"/>
            <a:ext cx="3950208" cy="144655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1" algn="ctr"/>
            <a:r>
              <a:rPr lang="en-US" sz="4400" dirty="0">
                <a:latin typeface="Franklin Gothic Demi Cond" panose="020B0706030402020204" pitchFamily="34" charset="0"/>
              </a:rPr>
              <a:t>Ancient</a:t>
            </a:r>
          </a:p>
          <a:p>
            <a:pPr lvl="1" algn="ctr"/>
            <a:r>
              <a:rPr lang="en-US" sz="4400" dirty="0">
                <a:latin typeface="Franklin Gothic Demi Cond" panose="020B0706030402020204" pitchFamily="34" charset="0"/>
              </a:rPr>
              <a:t>Medieval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9735" y="4391549"/>
            <a:ext cx="4709160" cy="1446550"/>
          </a:xfrm>
          <a:prstGeom prst="flowChartProcess">
            <a:avLst/>
          </a:prstGeom>
          <a:solidFill>
            <a:srgbClr val="00206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1" algn="ctr"/>
            <a:r>
              <a:rPr lang="en-US" sz="4400" dirty="0">
                <a:latin typeface="Franklin Gothic Demi Cond" panose="020B0706030402020204" pitchFamily="34" charset="0"/>
              </a:rPr>
              <a:t>Freedom struggle</a:t>
            </a:r>
          </a:p>
          <a:p>
            <a:pPr lvl="1" algn="ctr"/>
            <a:r>
              <a:rPr lang="en-US" sz="4400" dirty="0">
                <a:latin typeface="Franklin Gothic Demi Cond" panose="020B0706030402020204" pitchFamily="34" charset="0"/>
              </a:rPr>
              <a:t>World History</a:t>
            </a:r>
          </a:p>
        </p:txBody>
      </p:sp>
    </p:spTree>
    <p:extLst>
      <p:ext uri="{BB962C8B-B14F-4D97-AF65-F5344CB8AC3E}">
        <p14:creationId xmlns:p14="http://schemas.microsoft.com/office/powerpoint/2010/main" val="116703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97. Who of the following founded a new city on the south bank of a tributary to river Krishna and undertook to rule his new kingdom as the agent of a deity to whom all the land south of the river Krishna was supposed to belong?</a:t>
            </a:r>
            <a:endParaRPr lang="en-US" dirty="0"/>
          </a:p>
          <a:p>
            <a:r>
              <a:rPr lang="en-US" dirty="0"/>
              <a:t>(a) </a:t>
            </a:r>
            <a:r>
              <a:rPr lang="en-US" dirty="0" err="1"/>
              <a:t>Amoghavarsha</a:t>
            </a:r>
            <a:r>
              <a:rPr lang="en-US" dirty="0"/>
              <a:t> I </a:t>
            </a:r>
          </a:p>
          <a:p>
            <a:r>
              <a:rPr lang="en-US" dirty="0"/>
              <a:t>(b) </a:t>
            </a:r>
            <a:r>
              <a:rPr lang="en-US" dirty="0" err="1"/>
              <a:t>Ballala</a:t>
            </a:r>
            <a:r>
              <a:rPr lang="en-US" dirty="0"/>
              <a:t> II </a:t>
            </a:r>
          </a:p>
          <a:p>
            <a:r>
              <a:rPr lang="en-US" b="1" u="sng" dirty="0">
                <a:solidFill>
                  <a:srgbClr val="FFFF00"/>
                </a:solidFill>
              </a:rPr>
              <a:t>(c) </a:t>
            </a:r>
            <a:r>
              <a:rPr lang="en-US" b="1" u="sng" dirty="0" err="1">
                <a:solidFill>
                  <a:srgbClr val="FFFF00"/>
                </a:solidFill>
              </a:rPr>
              <a:t>Harihara</a:t>
            </a:r>
            <a:r>
              <a:rPr lang="en-US" b="1" u="sng" dirty="0">
                <a:solidFill>
                  <a:srgbClr val="FFFF00"/>
                </a:solidFill>
              </a:rPr>
              <a:t> I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(d) </a:t>
            </a:r>
            <a:r>
              <a:rPr lang="en-US" dirty="0" err="1"/>
              <a:t>Prataparudra</a:t>
            </a:r>
            <a:r>
              <a:rPr lang="en-US" dirty="0"/>
              <a:t> II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TN Clas11, History Page. 210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TN Class-11, 12?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727576" y="3567953"/>
            <a:ext cx="3325906" cy="2286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given in GS Manuals also, but presentation very cluttered</a:t>
            </a:r>
          </a:p>
        </p:txBody>
      </p:sp>
    </p:spTree>
    <p:extLst>
      <p:ext uri="{BB962C8B-B14F-4D97-AF65-F5344CB8AC3E}">
        <p14:creationId xmlns:p14="http://schemas.microsoft.com/office/powerpoint/2010/main" val="346658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arrival of Babur into India led to the</a:t>
            </a:r>
          </a:p>
          <a:p>
            <a:r>
              <a:rPr lang="en-US" dirty="0"/>
              <a:t>1. introduction of gunpowder in the subcontinent </a:t>
            </a:r>
          </a:p>
          <a:p>
            <a:r>
              <a:rPr lang="en-US" dirty="0"/>
              <a:t>2. introduction of the arch and dome in the region's architecture </a:t>
            </a:r>
          </a:p>
          <a:p>
            <a:r>
              <a:rPr lang="en-US" dirty="0"/>
              <a:t>3. establishment of </a:t>
            </a:r>
            <a:r>
              <a:rPr lang="en-US" dirty="0" err="1"/>
              <a:t>Timurid</a:t>
            </a:r>
            <a:r>
              <a:rPr lang="en-US" dirty="0"/>
              <a:t> dynasty in the region</a:t>
            </a:r>
          </a:p>
          <a:p>
            <a:pPr marL="0" indent="0">
              <a:buNone/>
            </a:pPr>
            <a:r>
              <a:rPr lang="en-US" dirty="0"/>
              <a:t>Select Answer (a) 1 and 2 only;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b="1" u="sng" dirty="0">
                <a:solidFill>
                  <a:srgbClr val="FFFF00"/>
                </a:solidFill>
              </a:rPr>
              <a:t>b) 3 only; </a:t>
            </a:r>
            <a:r>
              <a:rPr lang="en-US" dirty="0"/>
              <a:t>(c) 1 and 3 only ; (d) 1, 2 and 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old NCERT </a:t>
            </a:r>
            <a:r>
              <a:rPr lang="en-US" dirty="0" err="1"/>
              <a:t>cost:benefit</a:t>
            </a:r>
            <a:r>
              <a:rPr lang="en-US" dirty="0"/>
              <a:t> less?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68546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>
                <a:solidFill>
                  <a:srgbClr val="FFFF00"/>
                </a:solidFill>
              </a:rPr>
              <a:t>1st statement is wrong: </a:t>
            </a:r>
            <a:r>
              <a:rPr lang="en-US" dirty="0"/>
              <a:t>Satish Chandra Chapter 12 page 206 an 210: Apparently </a:t>
            </a:r>
            <a:r>
              <a:rPr lang="en-US" dirty="0">
                <a:solidFill>
                  <a:srgbClr val="FFFF00"/>
                </a:solidFill>
              </a:rPr>
              <a:t>gunpowder was known to India </a:t>
            </a:r>
            <a:r>
              <a:rPr lang="en-US" dirty="0"/>
              <a:t>but its use for military became common in North India with the advent of Babur…His victories led to rapid popularization of gunpowder and artillery in India. </a:t>
            </a:r>
          </a:p>
          <a:p>
            <a:pPr fontAlgn="ctr"/>
            <a:r>
              <a:rPr lang="en-US" dirty="0">
                <a:solidFill>
                  <a:srgbClr val="FFFF00"/>
                </a:solidFill>
              </a:rPr>
              <a:t>2nd statement is wrong, </a:t>
            </a:r>
            <a:r>
              <a:rPr lang="en-US" dirty="0"/>
              <a:t>Chapter 11, Page 183-184: </a:t>
            </a:r>
            <a:r>
              <a:rPr lang="en-US" dirty="0">
                <a:solidFill>
                  <a:srgbClr val="FFFF00"/>
                </a:solidFill>
              </a:rPr>
              <a:t>Arch and Domes were known to Indians earlier but they were not used on a large scale</a:t>
            </a:r>
            <a:r>
              <a:rPr lang="en-US" dirty="0"/>
              <a:t>. The Turkish rulers (during Delhi Sultanate era before Babur) used both dome and arch methods as well slab and beam method in their buildings.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NCERT Medieval (Satish Chandra ch.11,12)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286449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5357" y="885217"/>
          <a:ext cx="11243553" cy="571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Studies: History &amp; Culture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4589928" y="5907741"/>
            <a:ext cx="5396753" cy="589000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time permits: (1) Sumit Sarkar (2) Plassey to Partition</a:t>
            </a:r>
          </a:p>
        </p:txBody>
      </p:sp>
    </p:spTree>
    <p:extLst>
      <p:ext uri="{BB962C8B-B14F-4D97-AF65-F5344CB8AC3E}">
        <p14:creationId xmlns:p14="http://schemas.microsoft.com/office/powerpoint/2010/main" val="11100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arrival of Babur into India led to the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1. introduction of gunpowder in the subcontinent 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2. introduction of the arch and dome in the region's architecture </a:t>
            </a:r>
          </a:p>
          <a:p>
            <a:r>
              <a:rPr lang="en-US" dirty="0"/>
              <a:t>3. establishment of </a:t>
            </a:r>
            <a:r>
              <a:rPr lang="en-US" dirty="0" err="1"/>
              <a:t>Timurid</a:t>
            </a:r>
            <a:r>
              <a:rPr lang="en-US" dirty="0"/>
              <a:t> dynasty in the region</a:t>
            </a:r>
          </a:p>
          <a:p>
            <a:pPr marL="0" indent="0">
              <a:buNone/>
            </a:pPr>
            <a:r>
              <a:rPr lang="en-US" dirty="0"/>
              <a:t>Select Answer </a:t>
            </a:r>
            <a:r>
              <a:rPr lang="en-US" strike="sngStrike" dirty="0">
                <a:solidFill>
                  <a:srgbClr val="FF0000"/>
                </a:solidFill>
              </a:rPr>
              <a:t>(a) 1 and 2 only</a:t>
            </a:r>
            <a:r>
              <a:rPr lang="en-US" dirty="0"/>
              <a:t>;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b="1" u="sng" dirty="0">
                <a:solidFill>
                  <a:srgbClr val="FFFF00"/>
                </a:solidFill>
              </a:rPr>
              <a:t>b) 3 only; </a:t>
            </a:r>
            <a:r>
              <a:rPr lang="en-US" strike="sngStrike" dirty="0">
                <a:solidFill>
                  <a:srgbClr val="FF0000"/>
                </a:solidFill>
              </a:rPr>
              <a:t>(c) 1 and 3 only ; (d) 1, 2 and 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old NCERT </a:t>
            </a:r>
            <a:r>
              <a:rPr lang="en-US" dirty="0" err="1"/>
              <a:t>cost:benefit</a:t>
            </a:r>
            <a:r>
              <a:rPr lang="en-US" dirty="0"/>
              <a:t> less?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175636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NCERT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4400" strike="sngStrike" dirty="0"/>
              <a:t>Geography (USSR)</a:t>
            </a:r>
          </a:p>
          <a:p>
            <a:r>
              <a:rPr lang="en-US" sz="4400" strike="sngStrike" dirty="0"/>
              <a:t>Economy (academic)</a:t>
            </a:r>
          </a:p>
          <a:p>
            <a:r>
              <a:rPr lang="en-US" sz="4400" strike="sngStrike" dirty="0"/>
              <a:t>Science (factual, cluttered)</a:t>
            </a:r>
          </a:p>
          <a:p>
            <a:r>
              <a:rPr lang="en-US" sz="4400" dirty="0"/>
              <a:t>History: </a:t>
            </a:r>
          </a:p>
          <a:p>
            <a:pPr lvl="1"/>
            <a:r>
              <a:rPr lang="en-US" sz="4400" dirty="0"/>
              <a:t>TN state Books</a:t>
            </a:r>
          </a:p>
          <a:p>
            <a:pPr lvl="1"/>
            <a:r>
              <a:rPr lang="en-US" sz="4400" dirty="0"/>
              <a:t>GS Manual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4800" dirty="0"/>
              <a:t>History (Art, culture, religion)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/>
              <a:t>Geography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/>
              <a:t>Economy (11, 12)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/>
              <a:t>Science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800" dirty="0" err="1"/>
              <a:t>Pol.Sci</a:t>
            </a:r>
            <a:r>
              <a:rPr lang="en-US" sz="4800" dirty="0"/>
              <a:t>., Socio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New NCERT (2007)</a:t>
            </a:r>
          </a:p>
        </p:txBody>
      </p:sp>
    </p:spTree>
    <p:extLst>
      <p:ext uri="{BB962C8B-B14F-4D97-AF65-F5344CB8AC3E}">
        <p14:creationId xmlns:p14="http://schemas.microsoft.com/office/powerpoint/2010/main" val="397571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RS Sharma: India’s </a:t>
            </a:r>
            <a:r>
              <a:rPr lang="en-US" dirty="0">
                <a:solidFill>
                  <a:srgbClr val="FFFF00"/>
                </a:solidFill>
              </a:rPr>
              <a:t>Ancient</a:t>
            </a:r>
            <a:r>
              <a:rPr lang="en-US" dirty="0"/>
              <a:t> Past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Satish Chandra: History of </a:t>
            </a:r>
            <a:r>
              <a:rPr lang="en-US" dirty="0">
                <a:solidFill>
                  <a:srgbClr val="FFFF00"/>
                </a:solidFill>
              </a:rPr>
              <a:t>Medieval</a:t>
            </a:r>
            <a:r>
              <a:rPr lang="en-US" dirty="0"/>
              <a:t> India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Bipan</a:t>
            </a:r>
            <a:r>
              <a:rPr lang="en-US" dirty="0"/>
              <a:t> Chandra: History of </a:t>
            </a:r>
            <a:r>
              <a:rPr lang="en-US" dirty="0">
                <a:solidFill>
                  <a:srgbClr val="FFFF00"/>
                </a:solidFill>
              </a:rPr>
              <a:t>Modern</a:t>
            </a:r>
            <a:r>
              <a:rPr lang="en-US" dirty="0"/>
              <a:t> India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Arjun Dev: History of the </a:t>
            </a:r>
            <a:r>
              <a:rPr lang="en-US" dirty="0">
                <a:solidFill>
                  <a:srgbClr val="FFFF00"/>
                </a:solidFill>
              </a:rPr>
              <a:t>World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NCERT available on online shopping sites</a:t>
            </a:r>
          </a:p>
        </p:txBody>
      </p:sp>
      <p:sp>
        <p:nvSpPr>
          <p:cNvPr id="2" name="Up Arrow Callout 1"/>
          <p:cNvSpPr/>
          <p:nvPr/>
        </p:nvSpPr>
        <p:spPr>
          <a:xfrm>
            <a:off x="1230086" y="3977951"/>
            <a:ext cx="9910482" cy="1228165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But Combined time and money cost is high. </a:t>
            </a:r>
          </a:p>
          <a:p>
            <a:pPr algn="ctr"/>
            <a:r>
              <a:rPr lang="en-US" sz="2400" dirty="0"/>
              <a:t>Rarely anything asked that can’t be solved without old NCERT</a:t>
            </a:r>
          </a:p>
        </p:txBody>
      </p:sp>
    </p:spTree>
    <p:extLst>
      <p:ext uri="{BB962C8B-B14F-4D97-AF65-F5344CB8AC3E}">
        <p14:creationId xmlns:p14="http://schemas.microsoft.com/office/powerpoint/2010/main" val="233711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5357" y="885217"/>
          <a:ext cx="11243553" cy="571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Studies: History &amp; Culture</a:t>
            </a:r>
          </a:p>
        </p:txBody>
      </p:sp>
      <p:sp>
        <p:nvSpPr>
          <p:cNvPr id="5" name="Up Arrow Callout 4"/>
          <p:cNvSpPr/>
          <p:nvPr/>
        </p:nvSpPr>
        <p:spPr>
          <a:xfrm>
            <a:off x="4589928" y="5907741"/>
            <a:ext cx="5396753" cy="589000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time permits: (1) Sumit Sarkar (2) Plassey to Partition</a:t>
            </a:r>
          </a:p>
        </p:txBody>
      </p:sp>
    </p:spTree>
    <p:extLst>
      <p:ext uri="{BB962C8B-B14F-4D97-AF65-F5344CB8AC3E}">
        <p14:creationId xmlns:p14="http://schemas.microsoft.com/office/powerpoint/2010/main" val="6750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4400"/>
            <a:ext cx="9065908" cy="5262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Consider the following statements</a:t>
            </a:r>
            <a:endParaRPr lang="en-US" dirty="0"/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The</a:t>
            </a:r>
            <a:r>
              <a:rPr lang="en-US" dirty="0">
                <a:solidFill>
                  <a:srgbClr val="FFFF00"/>
                </a:solidFill>
              </a:rPr>
              <a:t> first woman</a:t>
            </a:r>
            <a:r>
              <a:rPr lang="en-US" dirty="0"/>
              <a:t> President of the Indian National Congress was </a:t>
            </a:r>
            <a:r>
              <a:rPr lang="en-US" dirty="0" err="1"/>
              <a:t>Sarojini</a:t>
            </a:r>
            <a:r>
              <a:rPr lang="en-US" dirty="0"/>
              <a:t> Naidu.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rgbClr val="92D050"/>
                </a:solidFill>
              </a:rPr>
              <a:t>The first Muslim President of the Indian National Congress was </a:t>
            </a:r>
            <a:r>
              <a:rPr lang="en-US" dirty="0" err="1">
                <a:solidFill>
                  <a:srgbClr val="92D050"/>
                </a:solidFill>
              </a:rPr>
              <a:t>Badruddin</a:t>
            </a:r>
            <a:r>
              <a:rPr lang="en-US" dirty="0">
                <a:solidFill>
                  <a:srgbClr val="92D050"/>
                </a:solidFill>
              </a:rPr>
              <a:t> Tyabji.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Both A and B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Neither A nor B</a:t>
            </a:r>
          </a:p>
          <a:p>
            <a:pPr marL="0" indent="0">
              <a:buNone/>
            </a:pPr>
            <a:r>
              <a:rPr lang="en-US" dirty="0"/>
              <a:t>LucentGK page 133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LucentGK?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sp>
        <p:nvSpPr>
          <p:cNvPr id="7" name="Rectangle 6"/>
          <p:cNvSpPr/>
          <p:nvPr/>
        </p:nvSpPr>
        <p:spPr>
          <a:xfrm>
            <a:off x="10043241" y="914400"/>
            <a:ext cx="2009625" cy="2855068"/>
          </a:xfrm>
          <a:prstGeom prst="rect">
            <a:avLst/>
          </a:prstGeom>
          <a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15" y="5269839"/>
            <a:ext cx="2917371" cy="6272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78007" y="3798739"/>
            <a:ext cx="2313992" cy="1471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Click to buy</a:t>
            </a:r>
          </a:p>
          <a:p>
            <a:pPr algn="ctr"/>
            <a:r>
              <a:rPr lang="en-US" sz="2800" dirty="0">
                <a:hlinkClick r:id="rId3"/>
              </a:rPr>
              <a:t>English Edition</a:t>
            </a:r>
            <a:endParaRPr lang="en-US" sz="2800" dirty="0"/>
          </a:p>
          <a:p>
            <a:pPr algn="ctr"/>
            <a:r>
              <a:rPr lang="en-US" sz="2800" dirty="0">
                <a:hlinkClick r:id="rId5"/>
              </a:rPr>
              <a:t>Hindi Edition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299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14400"/>
            <a:ext cx="6803571" cy="5262563"/>
          </a:xfrm>
        </p:spPr>
        <p:txBody>
          <a:bodyPr/>
          <a:lstStyle/>
          <a:p>
            <a:r>
              <a:rPr lang="en-US" dirty="0"/>
              <a:t>Name of economic critics of colonialism- Page 68</a:t>
            </a:r>
          </a:p>
          <a:p>
            <a:r>
              <a:rPr lang="en-US" dirty="0"/>
              <a:t>moderate vs extremist split was caused by ____ movement. Page89</a:t>
            </a:r>
          </a:p>
          <a:p>
            <a:r>
              <a:rPr lang="en-US" dirty="0"/>
              <a:t>3TF: cabinet mission pg. 230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spectrum?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740" y="1511560"/>
            <a:ext cx="1965321" cy="3144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445" y="1511560"/>
            <a:ext cx="1965321" cy="3144514"/>
          </a:xfrm>
          <a:prstGeom prst="rect">
            <a:avLst/>
          </a:prstGeom>
        </p:spPr>
      </p:pic>
      <p:pic>
        <p:nvPicPr>
          <p:cNvPr id="2" name="Picture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01" y="4784282"/>
            <a:ext cx="2256719" cy="4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5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914400"/>
            <a:ext cx="7885922" cy="5262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96. Who of the following organized a march on the </a:t>
            </a:r>
            <a:r>
              <a:rPr lang="en-US" b="1" dirty="0" err="1"/>
              <a:t>Tanjore</a:t>
            </a:r>
            <a:r>
              <a:rPr lang="en-US" b="1" dirty="0"/>
              <a:t> coast to break the Salt Law in April 1930?</a:t>
            </a:r>
            <a:endParaRPr lang="en-US" dirty="0"/>
          </a:p>
          <a:p>
            <a:r>
              <a:rPr lang="en-US" dirty="0"/>
              <a:t>(a) V. O. Chidambaram Pillai </a:t>
            </a:r>
          </a:p>
          <a:p>
            <a:r>
              <a:rPr lang="en-US" b="1" u="sng" dirty="0"/>
              <a:t>(b) C. Rajagopalachari </a:t>
            </a:r>
            <a:endParaRPr lang="en-US" dirty="0"/>
          </a:p>
          <a:p>
            <a:r>
              <a:rPr lang="en-US" dirty="0"/>
              <a:t>(c) K. </a:t>
            </a:r>
            <a:r>
              <a:rPr lang="en-US" dirty="0" err="1"/>
              <a:t>Kamaraj</a:t>
            </a:r>
            <a:r>
              <a:rPr lang="en-US" dirty="0"/>
              <a:t> </a:t>
            </a:r>
          </a:p>
          <a:p>
            <a:r>
              <a:rPr lang="en-US" dirty="0"/>
              <a:t>(d) Annie Besant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 err="1"/>
              <a:t>Bipan</a:t>
            </a:r>
            <a:r>
              <a:rPr lang="en-US" dirty="0"/>
              <a:t> Chandra Page 272:In Tamilnadu, </a:t>
            </a:r>
            <a:r>
              <a:rPr lang="en-US" dirty="0" err="1"/>
              <a:t>C.Rajagopalachari</a:t>
            </a:r>
            <a:r>
              <a:rPr lang="en-US" dirty="0"/>
              <a:t>, led a salt march from Trichinopoly to </a:t>
            </a:r>
            <a:r>
              <a:rPr lang="en-US" dirty="0" err="1"/>
              <a:t>Vedaranniyam</a:t>
            </a:r>
            <a:r>
              <a:rPr lang="en-US" dirty="0"/>
              <a:t> on the </a:t>
            </a:r>
            <a:r>
              <a:rPr lang="en-US" dirty="0" err="1"/>
              <a:t>Tanjore</a:t>
            </a:r>
            <a:r>
              <a:rPr lang="en-US" dirty="0"/>
              <a:t> coast.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</a:t>
            </a:r>
            <a:r>
              <a:rPr lang="en-US" dirty="0" err="1"/>
              <a:t>Bipan</a:t>
            </a:r>
            <a:r>
              <a:rPr lang="en-US" dirty="0"/>
              <a:t> Chandra?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428" y="795523"/>
            <a:ext cx="2313992" cy="35463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7428" y="4341871"/>
            <a:ext cx="2313992" cy="1471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Click to buy</a:t>
            </a:r>
          </a:p>
          <a:p>
            <a:pPr algn="ctr"/>
            <a:r>
              <a:rPr lang="en-US" sz="2800" dirty="0">
                <a:hlinkClick r:id="rId3"/>
              </a:rPr>
              <a:t>Book Edition</a:t>
            </a:r>
            <a:endParaRPr lang="en-US" sz="2800" dirty="0"/>
          </a:p>
          <a:p>
            <a:pPr algn="ctr"/>
            <a:r>
              <a:rPr lang="en-US" sz="2800" dirty="0">
                <a:hlinkClick r:id="rId4"/>
              </a:rPr>
              <a:t>Kindle Edition</a:t>
            </a:r>
            <a:endParaRPr lang="en-US" sz="2800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11" y="3738318"/>
            <a:ext cx="2807225" cy="6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66. </a:t>
            </a:r>
            <a:r>
              <a:rPr lang="en-US" b="1" dirty="0" err="1"/>
              <a:t>Rowlatt</a:t>
            </a:r>
            <a:r>
              <a:rPr lang="en-US" b="1" dirty="0"/>
              <a:t> Satyagraha,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err="1"/>
              <a:t>Rowlatt</a:t>
            </a:r>
            <a:r>
              <a:rPr lang="en-US" dirty="0"/>
              <a:t> Act was based on the recommendations of the 'Sedition Committee'.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Rowlatt</a:t>
            </a:r>
            <a:r>
              <a:rPr lang="en-US" dirty="0"/>
              <a:t> Satyagraha, </a:t>
            </a:r>
            <a:r>
              <a:rPr lang="en-US" dirty="0" err="1"/>
              <a:t>Gandhiji</a:t>
            </a:r>
            <a:r>
              <a:rPr lang="en-US" dirty="0"/>
              <a:t> tried to utilize the Home Rule League.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Demonstrations against the arrival of Simon Commission coincided with </a:t>
            </a:r>
            <a:r>
              <a:rPr lang="en-US" dirty="0" err="1"/>
              <a:t>Rowlatt</a:t>
            </a:r>
            <a:r>
              <a:rPr lang="en-US" dirty="0"/>
              <a:t> Satyagraha.</a:t>
            </a:r>
          </a:p>
          <a:p>
            <a:pPr marL="0" indent="0">
              <a:buNone/>
            </a:pPr>
            <a:r>
              <a:rPr lang="en-US" dirty="0"/>
              <a:t>Correct statements are: (a) 1 only; (b) 1 and 2 only </a:t>
            </a:r>
            <a:r>
              <a:rPr lang="en-US" b="1" u="sng" dirty="0"/>
              <a:t>; </a:t>
            </a:r>
            <a:r>
              <a:rPr lang="en-US" dirty="0"/>
              <a:t>(c) 2 and 3 only ; (d) 1, 2 and 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mean you can always solve!!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190452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/>
            <a:r>
              <a:rPr lang="en-US" dirty="0">
                <a:solidFill>
                  <a:srgbClr val="92D050"/>
                </a:solidFill>
              </a:rPr>
              <a:t>2nd statement is right: Spectrum </a:t>
            </a:r>
            <a:r>
              <a:rPr lang="en-US" dirty="0"/>
              <a:t>page 125: Gandhi organized a Satyagraha </a:t>
            </a:r>
            <a:r>
              <a:rPr lang="en-US" dirty="0" err="1"/>
              <a:t>sabha</a:t>
            </a:r>
            <a:r>
              <a:rPr lang="en-US" dirty="0"/>
              <a:t> and roped in younger members of Home rule league and Pan Islamists. Therefore, A eliminated.</a:t>
            </a:r>
          </a:p>
          <a:p>
            <a:pPr fontAlgn="ctr"/>
            <a:r>
              <a:rPr lang="en-US" dirty="0">
                <a:solidFill>
                  <a:srgbClr val="92D050"/>
                </a:solidFill>
              </a:rPr>
              <a:t>3rd statement is wrong: As per </a:t>
            </a:r>
            <a:r>
              <a:rPr lang="en-US" dirty="0" err="1">
                <a:solidFill>
                  <a:srgbClr val="92D050"/>
                </a:solidFill>
              </a:rPr>
              <a:t>Bipan</a:t>
            </a:r>
            <a:r>
              <a:rPr lang="en-US" dirty="0">
                <a:solidFill>
                  <a:srgbClr val="92D050"/>
                </a:solidFill>
              </a:rPr>
              <a:t> Chandra </a:t>
            </a:r>
            <a:r>
              <a:rPr lang="en-US" dirty="0"/>
              <a:t>page 181 to 183: </a:t>
            </a:r>
            <a:r>
              <a:rPr lang="en-US" dirty="0" err="1"/>
              <a:t>Rowlatt</a:t>
            </a:r>
            <a:r>
              <a:rPr lang="en-US" dirty="0"/>
              <a:t> Satyagraha started in Feb 1919 and Gandhi stopped it in 18th April  1919 because of violence. A year later, he launched a nationwide struggle on a scale bigger than </a:t>
            </a:r>
            <a:r>
              <a:rPr lang="en-US" dirty="0" err="1"/>
              <a:t>Rowlatt</a:t>
            </a:r>
            <a:r>
              <a:rPr lang="en-US" dirty="0"/>
              <a:t> Satyagraha (i.e. Non-cooperation movement). Page 261- Simon and his friends landed at Bombay on 3rd Feb. 1928. Therefore no possibility of two demonstration coincided. Hence 3rd statement is wrong.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Spectrum + </a:t>
            </a:r>
            <a:r>
              <a:rPr lang="en-US" dirty="0" err="1"/>
              <a:t>Bipan</a:t>
            </a:r>
            <a:r>
              <a:rPr lang="en-US" dirty="0"/>
              <a:t> needed to solve single MCQ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2542970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66. With reference to </a:t>
            </a:r>
            <a:r>
              <a:rPr lang="en-US" b="1" dirty="0" err="1"/>
              <a:t>Rowlatt</a:t>
            </a:r>
            <a:r>
              <a:rPr lang="en-US" b="1" dirty="0"/>
              <a:t> Satyagraha, which of the following statements is/ are correct?</a:t>
            </a:r>
            <a:endParaRPr lang="en-US" dirty="0"/>
          </a:p>
          <a:p>
            <a:r>
              <a:rPr lang="en-US" dirty="0"/>
              <a:t>1. The </a:t>
            </a:r>
            <a:r>
              <a:rPr lang="en-US" dirty="0" err="1"/>
              <a:t>Rowlatt</a:t>
            </a:r>
            <a:r>
              <a:rPr lang="en-US" dirty="0"/>
              <a:t> Act was based on the recommendations of the 'Sedition Committee'. </a:t>
            </a:r>
          </a:p>
          <a:p>
            <a:r>
              <a:rPr lang="en-US" dirty="0"/>
              <a:t>2. </a:t>
            </a:r>
            <a:r>
              <a:rPr lang="en-US" dirty="0">
                <a:solidFill>
                  <a:srgbClr val="92D050"/>
                </a:solidFill>
              </a:rPr>
              <a:t>In </a:t>
            </a:r>
            <a:r>
              <a:rPr lang="en-US" dirty="0" err="1">
                <a:solidFill>
                  <a:srgbClr val="92D050"/>
                </a:solidFill>
              </a:rPr>
              <a:t>Rowlatt</a:t>
            </a:r>
            <a:r>
              <a:rPr lang="en-US" dirty="0">
                <a:solidFill>
                  <a:srgbClr val="92D050"/>
                </a:solidFill>
              </a:rPr>
              <a:t> Satyagraha, </a:t>
            </a:r>
            <a:r>
              <a:rPr lang="en-US" dirty="0" err="1">
                <a:solidFill>
                  <a:srgbClr val="92D050"/>
                </a:solidFill>
              </a:rPr>
              <a:t>Gandhiji</a:t>
            </a:r>
            <a:r>
              <a:rPr lang="en-US" dirty="0">
                <a:solidFill>
                  <a:srgbClr val="92D050"/>
                </a:solidFill>
              </a:rPr>
              <a:t> tried to utilize the Home Rule League. </a:t>
            </a:r>
          </a:p>
          <a:p>
            <a:r>
              <a:rPr lang="en-US" dirty="0"/>
              <a:t>3. </a:t>
            </a:r>
            <a:r>
              <a:rPr lang="en-US" strike="sngStrik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Demonstrations against the arrival of Simon Commission coincided with </a:t>
            </a:r>
            <a:r>
              <a:rPr lang="en-US" strike="sngStrike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Rowlatt</a:t>
            </a:r>
            <a:r>
              <a:rPr lang="en-US" strike="sngStrik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Satyagraha.</a:t>
            </a:r>
          </a:p>
          <a:p>
            <a:pPr marL="0" indent="0">
              <a:buNone/>
            </a:pPr>
            <a:r>
              <a:rPr lang="en-US" dirty="0"/>
              <a:t>Correct statements are: (a) 1 only; </a:t>
            </a:r>
            <a:r>
              <a:rPr lang="en-US" b="1" u="sng" dirty="0">
                <a:solidFill>
                  <a:srgbClr val="92D050"/>
                </a:solidFill>
              </a:rPr>
              <a:t>(b) 1 and 2 only </a:t>
            </a:r>
            <a:r>
              <a:rPr lang="en-US" b="1" u="sng" dirty="0"/>
              <a:t>; </a:t>
            </a:r>
            <a:r>
              <a:rPr lang="en-US" strike="sngStrik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(c) 2 and 3 only </a:t>
            </a:r>
            <a:r>
              <a:rPr lang="en-US" dirty="0"/>
              <a:t>; (d) </a:t>
            </a:r>
            <a:r>
              <a:rPr lang="en-US" strike="sngStrik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1, 2 and 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Doesn’t mean you can always solve!!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</p:spTree>
    <p:extLst>
      <p:ext uri="{BB962C8B-B14F-4D97-AF65-F5344CB8AC3E}">
        <p14:creationId xmlns:p14="http://schemas.microsoft.com/office/powerpoint/2010/main" val="257853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7" y="938835"/>
            <a:ext cx="7427303" cy="5796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analysis of last 3 Prelim papers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192108" y="9388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latin typeface="Franklin Gothic Medium Cond" panose="020B0606030402020204" pitchFamily="34" charset="0"/>
              </a:rPr>
              <a:t>Sports, PIN </a:t>
            </a:r>
            <a:r>
              <a:rPr lang="en-US" dirty="0">
                <a:latin typeface="Franklin Gothic Medium Cond" panose="020B0606030402020204" pitchFamily="34" charset="0"/>
              </a:rPr>
              <a:t>Easy to moderate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192108" y="147437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Pinch higher than NCERT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192107" y="2009915"/>
            <a:ext cx="3807069" cy="78445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Lunacy gone. 2/3 solvable.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192107" y="2527079"/>
            <a:ext cx="3903785" cy="8868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Freedom struggle getting bit tougher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Medieval making comeback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192106" y="308099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 current. Mostly Laxmikanth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192106" y="36165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192105" y="4138968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Moderate to difficult but not IFoS-exclusive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7192104" y="4671544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Mostly map based, Moderate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193142" y="5159418"/>
            <a:ext cx="3807069" cy="10215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Nothing IFoS-exclusive</a:t>
            </a:r>
          </a:p>
        </p:txBody>
      </p:sp>
      <p:sp>
        <p:nvSpPr>
          <p:cNvPr id="3" name="Left Arrow 2"/>
          <p:cNvSpPr/>
          <p:nvPr/>
        </p:nvSpPr>
        <p:spPr>
          <a:xfrm>
            <a:off x="0" y="795523"/>
            <a:ext cx="1595718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preCSAT</a:t>
            </a:r>
            <a:r>
              <a:rPr lang="en-US" strike="sngStrike" dirty="0"/>
              <a:t>: PIN</a:t>
            </a:r>
          </a:p>
        </p:txBody>
      </p:sp>
      <p:sp>
        <p:nvSpPr>
          <p:cNvPr id="18" name="Left Arrow 17"/>
          <p:cNvSpPr/>
          <p:nvPr/>
        </p:nvSpPr>
        <p:spPr>
          <a:xfrm rot="524494">
            <a:off x="-91914" y="4261337"/>
            <a:ext cx="1249134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Crazy physical</a:t>
            </a:r>
          </a:p>
        </p:txBody>
      </p:sp>
    </p:spTree>
    <p:extLst>
      <p:ext uri="{BB962C8B-B14F-4D97-AF65-F5344CB8AC3E}">
        <p14:creationId xmlns:p14="http://schemas.microsoft.com/office/powerpoint/2010/main" val="14727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Demi Cond" panose="020B0706030402020204" pitchFamily="34" charset="0"/>
              </a:rPr>
              <a:t>History : Mains GS1 (Post independence + world)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318" y="1656405"/>
            <a:ext cx="2072501" cy="3369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252" y="1697623"/>
            <a:ext cx="2280324" cy="3091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382" y="1656405"/>
            <a:ext cx="2195638" cy="3377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87004" y="6211669"/>
            <a:ext cx="4204996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+ Mrunal.org/history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" y="1070580"/>
            <a:ext cx="2420112" cy="5232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Franklin Gothic Demi Cond" panose="020B0706030402020204" pitchFamily="34" charset="0"/>
              </a:rPr>
              <a:t>Bipan</a:t>
            </a:r>
            <a:r>
              <a:rPr lang="en-US" sz="2800" dirty="0">
                <a:latin typeface="Franklin Gothic Demi Cond" panose="020B0706030402020204" pitchFamily="34" charset="0"/>
              </a:rPr>
              <a:t> Chandra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8252" y="1047790"/>
            <a:ext cx="2420112" cy="58477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Demi Cond" panose="020B0706030402020204" pitchFamily="34" charset="0"/>
              </a:rPr>
              <a:t>Jain &amp; Mathur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9399" y="1039802"/>
            <a:ext cx="2307605" cy="58477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Demi Cond" panose="020B0706030402020204" pitchFamily="34" charset="0"/>
              </a:rPr>
              <a:t>Norman Lowe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6318" y="1070782"/>
            <a:ext cx="4075681" cy="46166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Demi Cond" panose="020B0706030402020204" pitchFamily="34" charset="0"/>
              </a:rPr>
              <a:t>Old NCERT Arjun Dev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84" y="1693207"/>
            <a:ext cx="2310384" cy="35819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24400" y="4854645"/>
            <a:ext cx="2264176" cy="52322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ranklin Gothic Demi Cond" panose="020B0706030402020204" pitchFamily="34" charset="0"/>
              </a:rPr>
              <a:t>Cost benefit </a:t>
            </a:r>
            <a:r>
              <a:rPr lang="en-US" sz="2800" dirty="0">
                <a:latin typeface="Arial Black" panose="020B0A04020102020204" pitchFamily="34" charset="0"/>
              </a:rPr>
              <a:t>▼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7182" y="4836394"/>
            <a:ext cx="2313992" cy="1471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Click to buy</a:t>
            </a:r>
          </a:p>
          <a:p>
            <a:pPr algn="ctr"/>
            <a:r>
              <a:rPr lang="en-US" sz="2800" dirty="0">
                <a:hlinkClick r:id="rId7"/>
              </a:rPr>
              <a:t>Book Edition</a:t>
            </a:r>
            <a:endParaRPr lang="en-US" sz="2800" dirty="0"/>
          </a:p>
          <a:p>
            <a:pPr algn="ctr"/>
            <a:r>
              <a:rPr lang="en-US" sz="2800" dirty="0">
                <a:hlinkClick r:id="rId8"/>
              </a:rPr>
              <a:t>Kindle Edition</a:t>
            </a:r>
            <a:endParaRPr lang="en-US" sz="2800" dirty="0"/>
          </a:p>
        </p:txBody>
      </p:sp>
      <p:pic>
        <p:nvPicPr>
          <p:cNvPr id="1026" name="Picture 2" descr="http://ecx.images-amazon.com/images/I/51LSD9xuGWL._SX307_BO1,204,203,200_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19" y="1656405"/>
            <a:ext cx="2086784" cy="33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17" y="5114230"/>
            <a:ext cx="1900508" cy="4086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66" y="5092252"/>
            <a:ext cx="1900508" cy="4086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62" y="5114230"/>
            <a:ext cx="1900508" cy="4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Hindu and World History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35" y="795523"/>
            <a:ext cx="5226698" cy="207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858" y="795523"/>
            <a:ext cx="6881456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96389" y="914400"/>
          <a:ext cx="10641874" cy="5556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 for a “Killer” doing PRELIMS-CUM-MAINS Prep.</a:t>
            </a:r>
          </a:p>
        </p:txBody>
      </p:sp>
      <p:sp>
        <p:nvSpPr>
          <p:cNvPr id="3" name="Frame 2"/>
          <p:cNvSpPr/>
          <p:nvPr/>
        </p:nvSpPr>
        <p:spPr>
          <a:xfrm>
            <a:off x="348343" y="1349829"/>
            <a:ext cx="6740434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8343" y="3692435"/>
            <a:ext cx="4484914" cy="2316480"/>
          </a:xfrm>
          <a:prstGeom prst="frame">
            <a:avLst>
              <a:gd name="adj1" fmla="val 4997"/>
            </a:avLst>
          </a:prstGeom>
          <a:solidFill>
            <a:srgbClr val="00B0F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810103" y="3692435"/>
            <a:ext cx="4632960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Up Arrow Callout 1"/>
          <p:cNvSpPr/>
          <p:nvPr/>
        </p:nvSpPr>
        <p:spPr>
          <a:xfrm>
            <a:off x="5027985" y="5901523"/>
            <a:ext cx="1444283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2,3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1465888" y="5901523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9292882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7236823" y="795523"/>
            <a:ext cx="1639472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 2, 3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281354" y="821649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2778370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4" name="Down Arrow Callout 13"/>
          <p:cNvSpPr/>
          <p:nvPr/>
        </p:nvSpPr>
        <p:spPr>
          <a:xfrm>
            <a:off x="5075506" y="759336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GSM1,3</a:t>
            </a:r>
          </a:p>
        </p:txBody>
      </p:sp>
      <p:sp>
        <p:nvSpPr>
          <p:cNvPr id="15" name="Up Arrow Callout 14"/>
          <p:cNvSpPr/>
          <p:nvPr/>
        </p:nvSpPr>
        <p:spPr>
          <a:xfrm>
            <a:off x="9072071" y="5886882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1, 2, 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979177"/>
            <a:ext cx="838273" cy="490770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92D05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60" y="3692434"/>
            <a:ext cx="4248077" cy="5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9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7" y="938835"/>
            <a:ext cx="7427303" cy="5796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analysis of last 3 Prelim papers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192108" y="938835"/>
            <a:ext cx="3807069" cy="7844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latin typeface="Franklin Gothic Medium Cond" panose="020B0606030402020204" pitchFamily="34" charset="0"/>
              </a:rPr>
              <a:t>Sports, PIN </a:t>
            </a:r>
            <a:r>
              <a:rPr lang="en-US" dirty="0">
                <a:latin typeface="Franklin Gothic Medium Cond" panose="020B0606030402020204" pitchFamily="34" charset="0"/>
              </a:rPr>
              <a:t>Easy to moderate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192108" y="147437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Pinch higher than NCERT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192107" y="200991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Lunacy gone. 2/3 solvable.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192107" y="2527079"/>
            <a:ext cx="3903785" cy="8868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Freedom struggle getting bit tougher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Medieval making comeback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192106" y="308099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 current. Mostly Laxmikanth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7192106" y="3616535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moderate, mostly theory, contemporary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192105" y="4138968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Moderate to difficult but not IFoS-exclusive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7192104" y="4671544"/>
            <a:ext cx="3807069" cy="7844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Mostly map based, Moderate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193142" y="5159418"/>
            <a:ext cx="3807069" cy="10215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Easy to moderate. </a:t>
            </a: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Nothing IFoS-exclusive</a:t>
            </a:r>
          </a:p>
        </p:txBody>
      </p:sp>
      <p:sp>
        <p:nvSpPr>
          <p:cNvPr id="3" name="Left Arrow 2"/>
          <p:cNvSpPr/>
          <p:nvPr/>
        </p:nvSpPr>
        <p:spPr>
          <a:xfrm>
            <a:off x="0" y="795523"/>
            <a:ext cx="1595718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preCSAT</a:t>
            </a:r>
            <a:r>
              <a:rPr lang="en-US" strike="sngStrike" dirty="0"/>
              <a:t>: PIN</a:t>
            </a:r>
          </a:p>
        </p:txBody>
      </p:sp>
      <p:sp>
        <p:nvSpPr>
          <p:cNvPr id="18" name="Left Arrow 17"/>
          <p:cNvSpPr/>
          <p:nvPr/>
        </p:nvSpPr>
        <p:spPr>
          <a:xfrm rot="524494">
            <a:off x="-91914" y="4261337"/>
            <a:ext cx="1249134" cy="80019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Crazy physical</a:t>
            </a:r>
          </a:p>
        </p:txBody>
      </p:sp>
    </p:spTree>
    <p:extLst>
      <p:ext uri="{BB962C8B-B14F-4D97-AF65-F5344CB8AC3E}">
        <p14:creationId xmlns:p14="http://schemas.microsoft.com/office/powerpoint/2010/main" val="377122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Amnesty intl.- what is it?</a:t>
            </a:r>
          </a:p>
          <a:p>
            <a:r>
              <a:rPr lang="en-US" dirty="0"/>
              <a:t>3- regional group- which of them India is member of?</a:t>
            </a:r>
          </a:p>
          <a:p>
            <a:r>
              <a:rPr lang="en-US" dirty="0"/>
              <a:t>Participants of a group? purpose of a group?</a:t>
            </a:r>
          </a:p>
          <a:p>
            <a:r>
              <a:rPr lang="en-US" dirty="0"/>
              <a:t>summits, name of declaration and theme?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MCQs are asked?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IR/Diplomacy</a:t>
            </a:r>
          </a:p>
        </p:txBody>
      </p:sp>
    </p:spTree>
    <p:extLst>
      <p:ext uri="{BB962C8B-B14F-4D97-AF65-F5344CB8AC3E}">
        <p14:creationId xmlns:p14="http://schemas.microsoft.com/office/powerpoint/2010/main" val="125534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14. In the Mekong-Ganga Cooperation, an initiative of six countries, which of the following is/are not a participant/ participants?</a:t>
            </a:r>
            <a:endParaRPr lang="en-US" dirty="0"/>
          </a:p>
          <a:p>
            <a:r>
              <a:rPr lang="en-US" dirty="0"/>
              <a:t>1. Bangladesh </a:t>
            </a:r>
          </a:p>
          <a:p>
            <a:r>
              <a:rPr lang="en-US" dirty="0"/>
              <a:t>2. Cambodia </a:t>
            </a:r>
          </a:p>
          <a:p>
            <a:r>
              <a:rPr lang="en-US" dirty="0"/>
              <a:t>3. China </a:t>
            </a:r>
          </a:p>
          <a:p>
            <a:r>
              <a:rPr lang="en-US" dirty="0"/>
              <a:t>4. Myanmar </a:t>
            </a:r>
          </a:p>
          <a:p>
            <a:r>
              <a:rPr lang="en-US" dirty="0"/>
              <a:t>5. Thailand</a:t>
            </a:r>
          </a:p>
          <a:p>
            <a:pPr marL="0" indent="0">
              <a:buNone/>
            </a:pPr>
            <a:r>
              <a:rPr lang="en-US" dirty="0"/>
              <a:t>Answer</a:t>
            </a:r>
          </a:p>
          <a:p>
            <a:r>
              <a:rPr lang="en-US" dirty="0"/>
              <a:t>(a) 1 only (b) 2, 3 and 4 </a:t>
            </a:r>
            <a:r>
              <a:rPr lang="en-US" b="1" u="sng" dirty="0">
                <a:solidFill>
                  <a:srgbClr val="FFC000"/>
                </a:solidFill>
              </a:rPr>
              <a:t>(c) 1 and 3  </a:t>
            </a:r>
            <a:r>
              <a:rPr lang="en-US" dirty="0"/>
              <a:t>(d) 1, 2 and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groupings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14371"/>
            <a:ext cx="4965581" cy="35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53. The 'Fortaleza Declaration', recently in the news, is related to the affairs of</a:t>
            </a:r>
            <a:endParaRPr lang="en-US" dirty="0"/>
          </a:p>
          <a:p>
            <a:r>
              <a:rPr lang="en-US" dirty="0"/>
              <a:t>(a) ASEAN </a:t>
            </a:r>
          </a:p>
          <a:p>
            <a:r>
              <a:rPr lang="en-US" b="1" u="sng" dirty="0">
                <a:solidFill>
                  <a:srgbClr val="FFC000"/>
                </a:solidFill>
              </a:rPr>
              <a:t>(b) BRICS 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(c) OECD </a:t>
            </a:r>
          </a:p>
          <a:p>
            <a:r>
              <a:rPr lang="en-US" dirty="0"/>
              <a:t>(d) WTO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2"/>
              </a:rPr>
              <a:t>TheHindu</a:t>
            </a:r>
            <a:r>
              <a:rPr lang="en-US" dirty="0">
                <a:hlinkClick r:id="rId2"/>
              </a:rPr>
              <a:t> 2014, Jul.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Meetings, summits, themes, declarations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961" y="2439447"/>
            <a:ext cx="5601185" cy="291109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495365" y="5477435"/>
            <a:ext cx="5109882" cy="6006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read Hindu “1 year” before prelims</a:t>
            </a:r>
          </a:p>
        </p:txBody>
      </p:sp>
    </p:spTree>
    <p:extLst>
      <p:ext uri="{BB962C8B-B14F-4D97-AF65-F5344CB8AC3E}">
        <p14:creationId xmlns:p14="http://schemas.microsoft.com/office/powerpoint/2010/main" val="381908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Hindu 2016 Jan: Manama Declaration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548" y="795523"/>
            <a:ext cx="6972904" cy="5395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41" y="4326292"/>
            <a:ext cx="1864659" cy="186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52" y="105483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52" y="31070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4075"/>
            <a:ext cx="5128704" cy="399322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India France: Jan-16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37" y="795523"/>
            <a:ext cx="4908379" cy="565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" y="2901488"/>
            <a:ext cx="2438400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93848"/>
            <a:ext cx="3254022" cy="32082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622" y="32866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2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Hindu Jan 2016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2747" y="1955800"/>
            <a:ext cx="5124318" cy="423386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2800" dirty="0"/>
              <a:t>Backend theory</a:t>
            </a:r>
          </a:p>
          <a:p>
            <a:r>
              <a:rPr lang="en-US" sz="2800" dirty="0">
                <a:hlinkClick r:id="rId3"/>
              </a:rPr>
              <a:t>youtube.com/user/</a:t>
            </a:r>
            <a:r>
              <a:rPr lang="en-US" sz="2800" dirty="0" err="1">
                <a:hlinkClick r:id="rId3"/>
              </a:rPr>
              <a:t>TheMrunalPatel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India IMF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156" y="1955800"/>
            <a:ext cx="4231051" cy="42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6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46. </a:t>
            </a:r>
            <a:r>
              <a:rPr lang="en-US" dirty="0" err="1">
                <a:solidFill>
                  <a:srgbClr val="FFC000"/>
                </a:solidFill>
              </a:rPr>
              <a:t>Kalamkari</a:t>
            </a:r>
            <a:r>
              <a:rPr lang="en-US" dirty="0">
                <a:solidFill>
                  <a:srgbClr val="FFC000"/>
                </a:solidFill>
              </a:rPr>
              <a:t> painting refers to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hand-painted cotton textile in South India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handmade drawing on bamboo handicrafts in North-East India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block-painted </a:t>
            </a:r>
            <a:r>
              <a:rPr lang="en-US" dirty="0" err="1"/>
              <a:t>woollen</a:t>
            </a:r>
            <a:r>
              <a:rPr lang="en-US" dirty="0"/>
              <a:t> cloth in Western Himalayan region of India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hand-painted decorative silk cloth in North-Western India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read NIOS?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CSE-2015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4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Affecting Diaspora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944669"/>
            <a:ext cx="5407254" cy="4941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12" y="4210051"/>
            <a:ext cx="2438400" cy="243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834" y="944669"/>
            <a:ext cx="5212532" cy="4198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827" y="1726701"/>
            <a:ext cx="4256953" cy="45407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7987553" y="5298141"/>
            <a:ext cx="3953435" cy="10578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Limited edition of </a:t>
            </a:r>
            <a:r>
              <a:rPr lang="en-US" sz="2800" dirty="0" err="1"/>
              <a:t>Pravasi</a:t>
            </a:r>
            <a:r>
              <a:rPr lang="en-US" sz="2800" dirty="0"/>
              <a:t> Bharatiya </a:t>
            </a:r>
            <a:r>
              <a:rPr lang="en-US" sz="2800" dirty="0" err="1"/>
              <a:t>Diwas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924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GS3: Border management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703" y="795523"/>
            <a:ext cx="6858594" cy="5822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514" y="2370043"/>
            <a:ext cx="1762125" cy="176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805" y="3091971"/>
            <a:ext cx="1762125" cy="176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09" y="4534631"/>
            <a:ext cx="1488142" cy="14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6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77" y="365167"/>
            <a:ext cx="11549648" cy="4144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5" y="4419600"/>
            <a:ext cx="2438400" cy="243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637" y="3213595"/>
            <a:ext cx="5182049" cy="3231160"/>
          </a:xfrm>
          <a:prstGeom prst="rect">
            <a:avLst/>
          </a:prstGeom>
        </p:spPr>
      </p:pic>
      <p:sp>
        <p:nvSpPr>
          <p:cNvPr id="4" name="Up Arrow Callout 3"/>
          <p:cNvSpPr/>
          <p:nvPr/>
        </p:nvSpPr>
        <p:spPr>
          <a:xfrm>
            <a:off x="3328695" y="4733365"/>
            <a:ext cx="2928670" cy="134470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GSM2: only if it “Affects” Indian interests</a:t>
            </a:r>
          </a:p>
        </p:txBody>
      </p:sp>
    </p:spTree>
    <p:extLst>
      <p:ext uri="{BB962C8B-B14F-4D97-AF65-F5344CB8AC3E}">
        <p14:creationId xmlns:p14="http://schemas.microsoft.com/office/powerpoint/2010/main" val="230491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Rajamohan</a:t>
            </a:r>
            <a:r>
              <a:rPr lang="en-US" dirty="0"/>
              <a:t> (</a:t>
            </a:r>
            <a:r>
              <a:rPr lang="en-US" dirty="0" err="1"/>
              <a:t>Indianexpress</a:t>
            </a:r>
            <a:r>
              <a:rPr lang="en-US" dirty="0"/>
              <a:t>)</a:t>
            </a:r>
          </a:p>
          <a:p>
            <a:r>
              <a:rPr lang="en-US" dirty="0" err="1"/>
              <a:t>theHindu</a:t>
            </a:r>
            <a:r>
              <a:rPr lang="en-US" dirty="0"/>
              <a:t>, Frontline</a:t>
            </a:r>
          </a:p>
          <a:p>
            <a:r>
              <a:rPr lang="en-US" dirty="0"/>
              <a:t>Idsa.in (without becoming think-tank)</a:t>
            </a:r>
          </a:p>
          <a:p>
            <a:r>
              <a:rPr lang="en-US" dirty="0"/>
              <a:t>IGNOU-MPSE-001: India and world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diplomacy</a:t>
            </a:r>
          </a:p>
        </p:txBody>
      </p:sp>
    </p:spTree>
    <p:extLst>
      <p:ext uri="{BB962C8B-B14F-4D97-AF65-F5344CB8AC3E}">
        <p14:creationId xmlns:p14="http://schemas.microsoft.com/office/powerpoint/2010/main" val="2356077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96389" y="914400"/>
          <a:ext cx="10641874" cy="5556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GS for a “Killer” doing PRELIMS-CUM-MAINS Prep.</a:t>
            </a:r>
          </a:p>
        </p:txBody>
      </p:sp>
      <p:sp>
        <p:nvSpPr>
          <p:cNvPr id="3" name="Frame 2"/>
          <p:cNvSpPr/>
          <p:nvPr/>
        </p:nvSpPr>
        <p:spPr>
          <a:xfrm>
            <a:off x="348343" y="1349829"/>
            <a:ext cx="6740434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8343" y="3692435"/>
            <a:ext cx="4484914" cy="2316480"/>
          </a:xfrm>
          <a:prstGeom prst="frame">
            <a:avLst>
              <a:gd name="adj1" fmla="val 4997"/>
            </a:avLst>
          </a:prstGeom>
          <a:solidFill>
            <a:srgbClr val="00B0F0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810103" y="3692435"/>
            <a:ext cx="4632960" cy="2316480"/>
          </a:xfrm>
          <a:prstGeom prst="frame">
            <a:avLst>
              <a:gd name="adj1" fmla="val 6136"/>
            </a:avLst>
          </a:prstGeom>
          <a:solidFill>
            <a:srgbClr val="FFFF00"/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Up Arrow Callout 1"/>
          <p:cNvSpPr/>
          <p:nvPr/>
        </p:nvSpPr>
        <p:spPr>
          <a:xfrm>
            <a:off x="5027985" y="5901523"/>
            <a:ext cx="1444283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2,3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496389" y="5789623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 (polity, IR)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9292882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7236823" y="795523"/>
            <a:ext cx="1639472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 2, 3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281354" y="821649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3" name="Down Arrow Callout 12"/>
          <p:cNvSpPr/>
          <p:nvPr/>
        </p:nvSpPr>
        <p:spPr>
          <a:xfrm>
            <a:off x="2778370" y="795523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GSM1,2,3</a:t>
            </a:r>
          </a:p>
        </p:txBody>
      </p:sp>
      <p:sp>
        <p:nvSpPr>
          <p:cNvPr id="14" name="Down Arrow Callout 13"/>
          <p:cNvSpPr/>
          <p:nvPr/>
        </p:nvSpPr>
        <p:spPr>
          <a:xfrm>
            <a:off x="5075506" y="759336"/>
            <a:ext cx="1670539" cy="676338"/>
          </a:xfrm>
          <a:prstGeom prst="down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GSM1,3</a:t>
            </a:r>
          </a:p>
        </p:txBody>
      </p:sp>
      <p:sp>
        <p:nvSpPr>
          <p:cNvPr id="15" name="Up Arrow Callout 14"/>
          <p:cNvSpPr/>
          <p:nvPr/>
        </p:nvSpPr>
        <p:spPr>
          <a:xfrm>
            <a:off x="9072071" y="5886882"/>
            <a:ext cx="2066192" cy="676338"/>
          </a:xfrm>
          <a:prstGeom prst="upArrowCallou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GSM 1, 2, 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979177"/>
            <a:ext cx="838273" cy="490770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92D05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560" y="3692434"/>
            <a:ext cx="4248077" cy="584923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7646894" y="2312894"/>
            <a:ext cx="3039035" cy="690282"/>
          </a:xfrm>
          <a:prstGeom prst="leftRightArrow">
            <a:avLst/>
          </a:prstGeom>
          <a:solidFill>
            <a:srgbClr val="00B050"/>
          </a:solidFill>
          <a:ln w="762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 these 1st</a:t>
            </a:r>
          </a:p>
        </p:txBody>
      </p:sp>
    </p:spTree>
    <p:extLst>
      <p:ext uri="{BB962C8B-B14F-4D97-AF65-F5344CB8AC3E}">
        <p14:creationId xmlns:p14="http://schemas.microsoft.com/office/powerpoint/2010/main" val="568754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1051560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71442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NIOS Culture PDF, Chapter 11 page 161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85" y="795523"/>
            <a:ext cx="8856824" cy="60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0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46. </a:t>
            </a:r>
            <a:r>
              <a:rPr lang="en-US" dirty="0" err="1">
                <a:solidFill>
                  <a:srgbClr val="FFC000"/>
                </a:solidFill>
              </a:rPr>
              <a:t>Kalamkari</a:t>
            </a:r>
            <a:r>
              <a:rPr lang="en-US" dirty="0">
                <a:solidFill>
                  <a:srgbClr val="FFC000"/>
                </a:solidFill>
              </a:rPr>
              <a:t> painting refers to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>
                <a:solidFill>
                  <a:srgbClr val="92D050"/>
                </a:solidFill>
              </a:rPr>
              <a:t>a hand-painted cotton textile in South India (NIOS Page 161)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handmade drawing on bamboo handicrafts in North-East India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block-painted </a:t>
            </a:r>
            <a:r>
              <a:rPr lang="en-US" dirty="0" err="1"/>
              <a:t>woollen</a:t>
            </a:r>
            <a:r>
              <a:rPr lang="en-US" dirty="0"/>
              <a:t> cloth in Western Himalayan region of India </a:t>
            </a:r>
          </a:p>
          <a:p>
            <a:pPr marL="742950" indent="-742950">
              <a:buFont typeface="+mj-lt"/>
              <a:buAutoNum type="alphaUcPeriod"/>
            </a:pPr>
            <a:r>
              <a:rPr lang="en-US" dirty="0"/>
              <a:t>a hand-painted decorative silk cloth in North-Western India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read NIOS?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CSE-2015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2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25. Which one of the following was given classical language status recently?</a:t>
            </a:r>
          </a:p>
          <a:p>
            <a:r>
              <a:rPr lang="en-US" b="1" u="sng" dirty="0">
                <a:solidFill>
                  <a:srgbClr val="FFFF00"/>
                </a:solidFill>
              </a:rPr>
              <a:t>(a) Odia 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(b) Konkani </a:t>
            </a:r>
          </a:p>
          <a:p>
            <a:r>
              <a:rPr lang="en-US" dirty="0"/>
              <a:t>(c) Bhojpuri </a:t>
            </a:r>
          </a:p>
          <a:p>
            <a:r>
              <a:rPr lang="en-US" dirty="0"/>
              <a:t>(d) Assamese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2"/>
              </a:rPr>
              <a:t>TheHindu</a:t>
            </a:r>
            <a:r>
              <a:rPr lang="en-US" dirty="0">
                <a:hlinkClick r:id="rId2"/>
              </a:rPr>
              <a:t> 2015, March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read the Hindu?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CSE-2015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79180" y="2195092"/>
            <a:ext cx="4963044" cy="3419537"/>
          </a:xfrm>
          <a:prstGeom prst="roundRect">
            <a:avLst/>
          </a:prstGeom>
          <a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43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776" y="422649"/>
            <a:ext cx="9312447" cy="601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5" y="2135154"/>
            <a:ext cx="842865" cy="8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5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90" y="560770"/>
            <a:ext cx="11293819" cy="58221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 ministry of culture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4" y="348342"/>
            <a:ext cx="1304731" cy="13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8336"/>
      </p:ext>
    </p:extLst>
  </p:cSld>
  <p:clrMapOvr>
    <a:masterClrMapping/>
  </p:clrMapOvr>
</p:sld>
</file>

<file path=ppt/theme/theme1.xml><?xml version="1.0" encoding="utf-8"?>
<a:theme xmlns:a="http://schemas.openxmlformats.org/drawingml/2006/main" name="Brijesh_2015_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EBCE0323-4043-435E-BA33-06308742A9DC}" vid="{9FC35544-249A-4038-8D3C-AD76B1FD3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50</TotalTime>
  <Words>1962</Words>
  <Application>Microsoft Office PowerPoint</Application>
  <PresentationFormat>Widescreen</PresentationFormat>
  <Paragraphs>360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Mangal</vt:lpstr>
      <vt:lpstr>Segoe UI</vt:lpstr>
      <vt:lpstr>Segoe UI Black</vt:lpstr>
      <vt:lpstr>Segoe UI Semibold</vt:lpstr>
      <vt:lpstr>Wingdings</vt:lpstr>
      <vt:lpstr>Brijesh_2015_11</vt:lpstr>
      <vt:lpstr>GS for a “Killer” doing PRELIMS-CUM-MAINS Prep.</vt:lpstr>
      <vt:lpstr>General Studies: History &amp; Culture</vt:lpstr>
      <vt:lpstr>Brief analysis of last 3 Prelim papers</vt:lpstr>
      <vt:lpstr>Why read NIOS?</vt:lpstr>
      <vt:lpstr>NIOS Culture PDF, Chapter 11 page 161</vt:lpstr>
      <vt:lpstr>Why read NIOS?</vt:lpstr>
      <vt:lpstr>Why read the Hindu?</vt:lpstr>
      <vt:lpstr>PowerPoint Presentation</vt:lpstr>
      <vt:lpstr>Under ministry of culture</vt:lpstr>
      <vt:lpstr>PowerPoint Presentation</vt:lpstr>
      <vt:lpstr>https://www.youtube.com/user/TheMrunalPatel</vt:lpstr>
      <vt:lpstr>Culture</vt:lpstr>
      <vt:lpstr>Doesn’t mean you can solve every MCQ!</vt:lpstr>
      <vt:lpstr>Answer is “B”</vt:lpstr>
      <vt:lpstr>General Studies: History &amp; Culture</vt:lpstr>
      <vt:lpstr>Tamilnadu Class 11 and 12 (Mrunal.org/download)</vt:lpstr>
      <vt:lpstr>Why read TN Class-11, 12?</vt:lpstr>
      <vt:lpstr>Why old NCERT cost:benefit less?</vt:lpstr>
      <vt:lpstr>Old NCERT Medieval (Satish Chandra ch.11,12)</vt:lpstr>
      <vt:lpstr>Why old NCERT cost:benefit less?</vt:lpstr>
      <vt:lpstr>PowerPoint Presentation</vt:lpstr>
      <vt:lpstr>Old NCERT available on online shopping sites</vt:lpstr>
      <vt:lpstr>General Studies: History &amp; Culture</vt:lpstr>
      <vt:lpstr>Why read LucentGK?</vt:lpstr>
      <vt:lpstr>Why read spectrum?</vt:lpstr>
      <vt:lpstr>Why read Bipan Chandra?</vt:lpstr>
      <vt:lpstr>Doesn’t mean you can always solve!!</vt:lpstr>
      <vt:lpstr>Spectrum + Bipan needed to solve single MCQ</vt:lpstr>
      <vt:lpstr>Doesn’t mean you can always solve!!</vt:lpstr>
      <vt:lpstr>History : Mains GS1 (Post independence + world)</vt:lpstr>
      <vt:lpstr>Hindu and World History</vt:lpstr>
      <vt:lpstr>GS for a “Killer” doing PRELIMS-CUM-MAINS Prep.</vt:lpstr>
      <vt:lpstr>Brief analysis of last 3 Prelim papers</vt:lpstr>
      <vt:lpstr>What type of MCQs are asked?</vt:lpstr>
      <vt:lpstr>groupings</vt:lpstr>
      <vt:lpstr>Meetings, summits, themes, declarations</vt:lpstr>
      <vt:lpstr>Hindu 2016 Jan: Manama Declaration</vt:lpstr>
      <vt:lpstr>India France: Jan-16</vt:lpstr>
      <vt:lpstr>India IMF</vt:lpstr>
      <vt:lpstr>Affecting Diaspora</vt:lpstr>
      <vt:lpstr>GS3: Border management </vt:lpstr>
      <vt:lpstr>PowerPoint Presentation</vt:lpstr>
      <vt:lpstr>diplomacy</vt:lpstr>
      <vt:lpstr>GS for a “Killer” doing PRELIMS-CUM-MAINS Prep.</vt:lpstr>
      <vt:lpstr>Today’s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 for a “Killer” doing PRELIMS-CUM-MAINS Prep.</dc:title>
  <dc:creator>Mrunal Patel</dc:creator>
  <cp:lastModifiedBy>Mrunal Patel</cp:lastModifiedBy>
  <cp:revision>21</cp:revision>
  <dcterms:created xsi:type="dcterms:W3CDTF">2016-02-17T06:51:02Z</dcterms:created>
  <dcterms:modified xsi:type="dcterms:W3CDTF">2016-02-17T07:43:07Z</dcterms:modified>
</cp:coreProperties>
</file>